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9"/>
  </p:notesMasterIdLst>
  <p:sldIdLst>
    <p:sldId id="264" r:id="rId2"/>
    <p:sldId id="8750" r:id="rId3"/>
    <p:sldId id="265" r:id="rId4"/>
    <p:sldId id="297" r:id="rId5"/>
    <p:sldId id="8735" r:id="rId6"/>
    <p:sldId id="8736" r:id="rId7"/>
    <p:sldId id="8737" r:id="rId8"/>
    <p:sldId id="8739" r:id="rId9"/>
    <p:sldId id="8740" r:id="rId10"/>
    <p:sldId id="8741" r:id="rId11"/>
    <p:sldId id="8742" r:id="rId12"/>
    <p:sldId id="8743" r:id="rId13"/>
    <p:sldId id="8744" r:id="rId14"/>
    <p:sldId id="8745" r:id="rId15"/>
    <p:sldId id="8747" r:id="rId16"/>
    <p:sldId id="8746" r:id="rId17"/>
    <p:sldId id="874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AE1C6B-A51A-458B-8BF4-5B2FCD4725A1}" v="338" dt="2019-11-22T12:38:57.742"/>
    <p1510:client id="{5707FBD4-B6CB-4242-87F5-6061B2F09DE5}" v="62" dt="2019-11-22T14:26:27.7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33AE1C6B-A51A-458B-8BF4-5B2FCD4725A1}"/>
    <pc:docChg chg="addSld modSld">
      <pc:chgData name="Guest User" userId="" providerId="Windows Live" clId="Web-{33AE1C6B-A51A-458B-8BF4-5B2FCD4725A1}" dt="2019-11-22T12:38:57.742" v="337" actId="20577"/>
      <pc:docMkLst>
        <pc:docMk/>
      </pc:docMkLst>
      <pc:sldChg chg="addSp modSp new mod modClrScheme chgLayout">
        <pc:chgData name="Guest User" userId="" providerId="Windows Live" clId="Web-{33AE1C6B-A51A-458B-8BF4-5B2FCD4725A1}" dt="2019-11-22T12:38:57.742" v="336" actId="20577"/>
        <pc:sldMkLst>
          <pc:docMk/>
          <pc:sldMk cId="2795924107" sldId="8749"/>
        </pc:sldMkLst>
        <pc:spChg chg="mod ord">
          <ac:chgData name="Guest User" userId="" providerId="Windows Live" clId="Web-{33AE1C6B-A51A-458B-8BF4-5B2FCD4725A1}" dt="2019-11-22T12:12:48.964" v="58" actId="20577"/>
          <ac:spMkLst>
            <pc:docMk/>
            <pc:sldMk cId="2795924107" sldId="8749"/>
            <ac:spMk id="2" creationId="{7C0E958C-B8F2-47B2-967A-A74A0FF61414}"/>
          </ac:spMkLst>
        </pc:spChg>
        <pc:spChg chg="mod ord">
          <ac:chgData name="Guest User" userId="" providerId="Windows Live" clId="Web-{33AE1C6B-A51A-458B-8BF4-5B2FCD4725A1}" dt="2019-11-22T12:24:37.770" v="326" actId="20577"/>
          <ac:spMkLst>
            <pc:docMk/>
            <pc:sldMk cId="2795924107" sldId="8749"/>
            <ac:spMk id="3" creationId="{F2E303A4-9A6D-4593-AEE0-182D5D41418F}"/>
          </ac:spMkLst>
        </pc:spChg>
        <pc:spChg chg="add mod">
          <ac:chgData name="Guest User" userId="" providerId="Windows Live" clId="Web-{33AE1C6B-A51A-458B-8BF4-5B2FCD4725A1}" dt="2019-11-22T12:25:26.676" v="333" actId="14100"/>
          <ac:spMkLst>
            <pc:docMk/>
            <pc:sldMk cId="2795924107" sldId="8749"/>
            <ac:spMk id="5" creationId="{CDBC651B-F020-4A8C-9A17-C2D1CB8BC53E}"/>
          </ac:spMkLst>
        </pc:spChg>
        <pc:spChg chg="add mod">
          <ac:chgData name="Guest User" userId="" providerId="Windows Live" clId="Web-{33AE1C6B-A51A-458B-8BF4-5B2FCD4725A1}" dt="2019-11-22T12:25:42.614" v="335" actId="14100"/>
          <ac:spMkLst>
            <pc:docMk/>
            <pc:sldMk cId="2795924107" sldId="8749"/>
            <ac:spMk id="6" creationId="{6217A586-ABB5-40B5-BDA3-D46763692BA6}"/>
          </ac:spMkLst>
        </pc:spChg>
        <pc:spChg chg="add mod">
          <ac:chgData name="Guest User" userId="" providerId="Windows Live" clId="Web-{33AE1C6B-A51A-458B-8BF4-5B2FCD4725A1}" dt="2019-11-22T12:38:57.742" v="336" actId="20577"/>
          <ac:spMkLst>
            <pc:docMk/>
            <pc:sldMk cId="2795924107" sldId="8749"/>
            <ac:spMk id="7" creationId="{34EF7F01-D253-4CE7-8429-276D16FF1072}"/>
          </ac:spMkLst>
        </pc:spChg>
      </pc:sldChg>
    </pc:docChg>
  </pc:docChgLst>
  <pc:docChgLst>
    <pc:chgData name="Mikael Nystrom" userId="8563304f134ddcb6" providerId="LiveId" clId="{5707FBD4-B6CB-4242-87F5-6061B2F09DE5}"/>
    <pc:docChg chg="undo custSel mod addSld delSld modSld sldOrd delMainMaster">
      <pc:chgData name="Mikael Nystrom" userId="8563304f134ddcb6" providerId="LiveId" clId="{5707FBD4-B6CB-4242-87F5-6061B2F09DE5}" dt="2019-11-22T14:27:01.287" v="1053" actId="20577"/>
      <pc:docMkLst>
        <pc:docMk/>
      </pc:docMkLst>
      <pc:sldChg chg="del">
        <pc:chgData name="Mikael Nystrom" userId="8563304f134ddcb6" providerId="LiveId" clId="{5707FBD4-B6CB-4242-87F5-6061B2F09DE5}" dt="2019-11-22T11:39:12.185" v="873" actId="2696"/>
        <pc:sldMkLst>
          <pc:docMk/>
          <pc:sldMk cId="1530167824" sldId="261"/>
        </pc:sldMkLst>
      </pc:sldChg>
      <pc:sldChg chg="modSp">
        <pc:chgData name="Mikael Nystrom" userId="8563304f134ddcb6" providerId="LiveId" clId="{5707FBD4-B6CB-4242-87F5-6061B2F09DE5}" dt="2019-11-22T11:06:40.452" v="18" actId="404"/>
        <pc:sldMkLst>
          <pc:docMk/>
          <pc:sldMk cId="3736129661" sldId="264"/>
        </pc:sldMkLst>
        <pc:spChg chg="mod">
          <ac:chgData name="Mikael Nystrom" userId="8563304f134ddcb6" providerId="LiveId" clId="{5707FBD4-B6CB-4242-87F5-6061B2F09DE5}" dt="2019-11-22T11:06:40.452" v="18" actId="404"/>
          <ac:spMkLst>
            <pc:docMk/>
            <pc:sldMk cId="3736129661" sldId="264"/>
            <ac:spMk id="2" creationId="{BDFB2E6E-5CA7-3544-9CFF-5D203AEB73B1}"/>
          </ac:spMkLst>
        </pc:spChg>
      </pc:sldChg>
      <pc:sldChg chg="modSp">
        <pc:chgData name="Mikael Nystrom" userId="8563304f134ddcb6" providerId="LiveId" clId="{5707FBD4-B6CB-4242-87F5-6061B2F09DE5}" dt="2019-11-22T11:07:58.917" v="96" actId="20577"/>
        <pc:sldMkLst>
          <pc:docMk/>
          <pc:sldMk cId="1719985864" sldId="265"/>
        </pc:sldMkLst>
        <pc:spChg chg="mod">
          <ac:chgData name="Mikael Nystrom" userId="8563304f134ddcb6" providerId="LiveId" clId="{5707FBD4-B6CB-4242-87F5-6061B2F09DE5}" dt="2019-11-22T11:07:31.630" v="67" actId="20577"/>
          <ac:spMkLst>
            <pc:docMk/>
            <pc:sldMk cId="1719985864" sldId="265"/>
            <ac:spMk id="26" creationId="{C8723E17-E654-4E5E-BB3A-84E1B6B66DDC}"/>
          </ac:spMkLst>
        </pc:spChg>
        <pc:spChg chg="mod">
          <ac:chgData name="Mikael Nystrom" userId="8563304f134ddcb6" providerId="LiveId" clId="{5707FBD4-B6CB-4242-87F5-6061B2F09DE5}" dt="2019-11-22T11:07:00.148" v="32" actId="20577"/>
          <ac:spMkLst>
            <pc:docMk/>
            <pc:sldMk cId="1719985864" sldId="265"/>
            <ac:spMk id="39" creationId="{F36B5219-F790-4B51-91EF-37B4E5C3CA7A}"/>
          </ac:spMkLst>
        </pc:spChg>
        <pc:spChg chg="mod">
          <ac:chgData name="Mikael Nystrom" userId="8563304f134ddcb6" providerId="LiveId" clId="{5707FBD4-B6CB-4242-87F5-6061B2F09DE5}" dt="2019-11-22T11:07:12.903" v="39" actId="20577"/>
          <ac:spMkLst>
            <pc:docMk/>
            <pc:sldMk cId="1719985864" sldId="265"/>
            <ac:spMk id="40" creationId="{F4C63E6F-4928-414F-AE60-6C7E45ABF1D3}"/>
          </ac:spMkLst>
        </pc:spChg>
        <pc:spChg chg="mod">
          <ac:chgData name="Mikael Nystrom" userId="8563304f134ddcb6" providerId="LiveId" clId="{5707FBD4-B6CB-4242-87F5-6061B2F09DE5}" dt="2019-11-22T11:07:43.274" v="84" actId="20577"/>
          <ac:spMkLst>
            <pc:docMk/>
            <pc:sldMk cId="1719985864" sldId="265"/>
            <ac:spMk id="44" creationId="{06BEC930-AB05-4663-A1D7-4E2F806B4DA2}"/>
          </ac:spMkLst>
        </pc:spChg>
        <pc:spChg chg="mod">
          <ac:chgData name="Mikael Nystrom" userId="8563304f134ddcb6" providerId="LiveId" clId="{5707FBD4-B6CB-4242-87F5-6061B2F09DE5}" dt="2019-11-22T11:07:58.917" v="96" actId="20577"/>
          <ac:spMkLst>
            <pc:docMk/>
            <pc:sldMk cId="1719985864" sldId="265"/>
            <ac:spMk id="46" creationId="{E040254F-4D9F-4719-9B5A-D705705D6EAB}"/>
          </ac:spMkLst>
        </pc:spChg>
      </pc:sldChg>
      <pc:sldChg chg="del">
        <pc:chgData name="Mikael Nystrom" userId="8563304f134ddcb6" providerId="LiveId" clId="{5707FBD4-B6CB-4242-87F5-6061B2F09DE5}" dt="2019-11-22T11:39:11.895" v="847" actId="2696"/>
        <pc:sldMkLst>
          <pc:docMk/>
          <pc:sldMk cId="458327636" sldId="281"/>
        </pc:sldMkLst>
      </pc:sldChg>
      <pc:sldChg chg="modSp">
        <pc:chgData name="Mikael Nystrom" userId="8563304f134ddcb6" providerId="LiveId" clId="{5707FBD4-B6CB-4242-87F5-6061B2F09DE5}" dt="2019-11-22T11:09:25.443" v="148" actId="20577"/>
        <pc:sldMkLst>
          <pc:docMk/>
          <pc:sldMk cId="579815155" sldId="297"/>
        </pc:sldMkLst>
        <pc:spChg chg="mod">
          <ac:chgData name="Mikael Nystrom" userId="8563304f134ddcb6" providerId="LiveId" clId="{5707FBD4-B6CB-4242-87F5-6061B2F09DE5}" dt="2019-11-22T11:08:14.249" v="111" actId="20577"/>
          <ac:spMkLst>
            <pc:docMk/>
            <pc:sldMk cId="579815155" sldId="297"/>
            <ac:spMk id="35" creationId="{FBB52A00-5929-42D1-A42F-47E673531EC9}"/>
          </ac:spMkLst>
        </pc:spChg>
        <pc:spChg chg="mod">
          <ac:chgData name="Mikael Nystrom" userId="8563304f134ddcb6" providerId="LiveId" clId="{5707FBD4-B6CB-4242-87F5-6061B2F09DE5}" dt="2019-11-22T11:08:23.242" v="119" actId="20577"/>
          <ac:spMkLst>
            <pc:docMk/>
            <pc:sldMk cId="579815155" sldId="297"/>
            <ac:spMk id="38" creationId="{77211BD0-2E2B-4C93-B67D-B11D47213978}"/>
          </ac:spMkLst>
        </pc:spChg>
        <pc:spChg chg="mod">
          <ac:chgData name="Mikael Nystrom" userId="8563304f134ddcb6" providerId="LiveId" clId="{5707FBD4-B6CB-4242-87F5-6061B2F09DE5}" dt="2019-11-22T11:08:44.127" v="136" actId="20577"/>
          <ac:spMkLst>
            <pc:docMk/>
            <pc:sldMk cId="579815155" sldId="297"/>
            <ac:spMk id="41" creationId="{8088698B-F18C-414A-AABF-1A0523547491}"/>
          </ac:spMkLst>
        </pc:spChg>
        <pc:spChg chg="mod">
          <ac:chgData name="Mikael Nystrom" userId="8563304f134ddcb6" providerId="LiveId" clId="{5707FBD4-B6CB-4242-87F5-6061B2F09DE5}" dt="2019-11-22T11:09:19.180" v="143" actId="20577"/>
          <ac:spMkLst>
            <pc:docMk/>
            <pc:sldMk cId="579815155" sldId="297"/>
            <ac:spMk id="43" creationId="{75A6990D-818C-4632-B4CE-E1CB86870B61}"/>
          </ac:spMkLst>
        </pc:spChg>
        <pc:spChg chg="mod">
          <ac:chgData name="Mikael Nystrom" userId="8563304f134ddcb6" providerId="LiveId" clId="{5707FBD4-B6CB-4242-87F5-6061B2F09DE5}" dt="2019-11-22T11:09:25.443" v="148" actId="20577"/>
          <ac:spMkLst>
            <pc:docMk/>
            <pc:sldMk cId="579815155" sldId="297"/>
            <ac:spMk id="45" creationId="{4FE44938-0791-4DAD-B27E-962955E79C11}"/>
          </ac:spMkLst>
        </pc:spChg>
      </pc:sldChg>
      <pc:sldChg chg="del">
        <pc:chgData name="Mikael Nystrom" userId="8563304f134ddcb6" providerId="LiveId" clId="{5707FBD4-B6CB-4242-87F5-6061B2F09DE5}" dt="2019-11-22T11:39:12.019" v="854" actId="2696"/>
        <pc:sldMkLst>
          <pc:docMk/>
          <pc:sldMk cId="1367294525" sldId="2167"/>
        </pc:sldMkLst>
      </pc:sldChg>
      <pc:sldChg chg="del">
        <pc:chgData name="Mikael Nystrom" userId="8563304f134ddcb6" providerId="LiveId" clId="{5707FBD4-B6CB-4242-87F5-6061B2F09DE5}" dt="2019-11-22T11:39:12.116" v="872" actId="2696"/>
        <pc:sldMkLst>
          <pc:docMk/>
          <pc:sldMk cId="3463098696" sldId="2676"/>
        </pc:sldMkLst>
      </pc:sldChg>
      <pc:sldChg chg="del">
        <pc:chgData name="Mikael Nystrom" userId="8563304f134ddcb6" providerId="LiveId" clId="{5707FBD4-B6CB-4242-87F5-6061B2F09DE5}" dt="2019-11-22T11:39:12.093" v="870" actId="2696"/>
        <pc:sldMkLst>
          <pc:docMk/>
          <pc:sldMk cId="3262462135" sldId="2678"/>
        </pc:sldMkLst>
      </pc:sldChg>
      <pc:sldChg chg="del">
        <pc:chgData name="Mikael Nystrom" userId="8563304f134ddcb6" providerId="LiveId" clId="{5707FBD4-B6CB-4242-87F5-6061B2F09DE5}" dt="2019-11-22T11:39:12.103" v="871" actId="2696"/>
        <pc:sldMkLst>
          <pc:docMk/>
          <pc:sldMk cId="2418222867" sldId="2679"/>
        </pc:sldMkLst>
      </pc:sldChg>
      <pc:sldChg chg="del">
        <pc:chgData name="Mikael Nystrom" userId="8563304f134ddcb6" providerId="LiveId" clId="{5707FBD4-B6CB-4242-87F5-6061B2F09DE5}" dt="2019-11-22T11:39:11.999" v="853" actId="2696"/>
        <pc:sldMkLst>
          <pc:docMk/>
          <pc:sldMk cId="3568310752" sldId="8709"/>
        </pc:sldMkLst>
      </pc:sldChg>
      <pc:sldChg chg="del">
        <pc:chgData name="Mikael Nystrom" userId="8563304f134ddcb6" providerId="LiveId" clId="{5707FBD4-B6CB-4242-87F5-6061B2F09DE5}" dt="2019-11-22T11:39:12.029" v="855" actId="2696"/>
        <pc:sldMkLst>
          <pc:docMk/>
          <pc:sldMk cId="4190568199" sldId="8711"/>
        </pc:sldMkLst>
      </pc:sldChg>
      <pc:sldChg chg="del">
        <pc:chgData name="Mikael Nystrom" userId="8563304f134ddcb6" providerId="LiveId" clId="{5707FBD4-B6CB-4242-87F5-6061B2F09DE5}" dt="2019-11-22T11:39:11.938" v="850" actId="2696"/>
        <pc:sldMkLst>
          <pc:docMk/>
          <pc:sldMk cId="2970133259" sldId="8717"/>
        </pc:sldMkLst>
      </pc:sldChg>
      <pc:sldChg chg="modSp del">
        <pc:chgData name="Mikael Nystrom" userId="8563304f134ddcb6" providerId="LiveId" clId="{5707FBD4-B6CB-4242-87F5-6061B2F09DE5}" dt="2019-11-22T11:39:12.065" v="866" actId="2696"/>
        <pc:sldMkLst>
          <pc:docMk/>
          <pc:sldMk cId="692159773" sldId="8722"/>
        </pc:sldMkLst>
        <pc:spChg chg="mod">
          <ac:chgData name="Mikael Nystrom" userId="8563304f134ddcb6" providerId="LiveId" clId="{5707FBD4-B6CB-4242-87F5-6061B2F09DE5}" dt="2019-11-22T11:06:11.391" v="5" actId="27636"/>
          <ac:spMkLst>
            <pc:docMk/>
            <pc:sldMk cId="692159773" sldId="8722"/>
            <ac:spMk id="3" creationId="{C1111287-241D-4CF0-A95D-D1F15403E543}"/>
          </ac:spMkLst>
        </pc:spChg>
      </pc:sldChg>
      <pc:sldChg chg="del">
        <pc:chgData name="Mikael Nystrom" userId="8563304f134ddcb6" providerId="LiveId" clId="{5707FBD4-B6CB-4242-87F5-6061B2F09DE5}" dt="2019-11-22T11:39:11.955" v="851" actId="2696"/>
        <pc:sldMkLst>
          <pc:docMk/>
          <pc:sldMk cId="3522616907" sldId="8725"/>
        </pc:sldMkLst>
      </pc:sldChg>
      <pc:sldChg chg="del">
        <pc:chgData name="Mikael Nystrom" userId="8563304f134ddcb6" providerId="LiveId" clId="{5707FBD4-B6CB-4242-87F5-6061B2F09DE5}" dt="2019-11-22T11:39:12.075" v="867" actId="2696"/>
        <pc:sldMkLst>
          <pc:docMk/>
          <pc:sldMk cId="3388822173" sldId="8728"/>
        </pc:sldMkLst>
      </pc:sldChg>
      <pc:sldChg chg="del">
        <pc:chgData name="Mikael Nystrom" userId="8563304f134ddcb6" providerId="LiveId" clId="{5707FBD4-B6CB-4242-87F5-6061B2F09DE5}" dt="2019-11-22T11:39:11.917" v="849" actId="2696"/>
        <pc:sldMkLst>
          <pc:docMk/>
          <pc:sldMk cId="2648038364" sldId="8729"/>
        </pc:sldMkLst>
      </pc:sldChg>
      <pc:sldChg chg="del">
        <pc:chgData name="Mikael Nystrom" userId="8563304f134ddcb6" providerId="LiveId" clId="{5707FBD4-B6CB-4242-87F5-6061B2F09DE5}" dt="2019-11-22T11:39:11.976" v="852" actId="2696"/>
        <pc:sldMkLst>
          <pc:docMk/>
          <pc:sldMk cId="940526356" sldId="8730"/>
        </pc:sldMkLst>
      </pc:sldChg>
      <pc:sldChg chg="del">
        <pc:chgData name="Mikael Nystrom" userId="8563304f134ddcb6" providerId="LiveId" clId="{5707FBD4-B6CB-4242-87F5-6061B2F09DE5}" dt="2019-11-22T11:39:12.043" v="857" actId="2696"/>
        <pc:sldMkLst>
          <pc:docMk/>
          <pc:sldMk cId="2808030612" sldId="8731"/>
        </pc:sldMkLst>
      </pc:sldChg>
      <pc:sldChg chg="del">
        <pc:chgData name="Mikael Nystrom" userId="8563304f134ddcb6" providerId="LiveId" clId="{5707FBD4-B6CB-4242-87F5-6061B2F09DE5}" dt="2019-11-22T11:39:12.083" v="868" actId="2696"/>
        <pc:sldMkLst>
          <pc:docMk/>
          <pc:sldMk cId="4164175808" sldId="8732"/>
        </pc:sldMkLst>
      </pc:sldChg>
      <pc:sldChg chg="del">
        <pc:chgData name="Mikael Nystrom" userId="8563304f134ddcb6" providerId="LiveId" clId="{5707FBD4-B6CB-4242-87F5-6061B2F09DE5}" dt="2019-11-22T11:39:12.190" v="874" actId="2696"/>
        <pc:sldMkLst>
          <pc:docMk/>
          <pc:sldMk cId="1169870400" sldId="8733"/>
        </pc:sldMkLst>
      </pc:sldChg>
      <pc:sldChg chg="del">
        <pc:chgData name="Mikael Nystrom" userId="8563304f134ddcb6" providerId="LiveId" clId="{5707FBD4-B6CB-4242-87F5-6061B2F09DE5}" dt="2019-11-22T11:56:20.059" v="1008" actId="2696"/>
        <pc:sldMkLst>
          <pc:docMk/>
          <pc:sldMk cId="1647612731" sldId="8734"/>
        </pc:sldMkLst>
      </pc:sldChg>
      <pc:sldChg chg="addSp delSp modSp add modTransition">
        <pc:chgData name="Mikael Nystrom" userId="8563304f134ddcb6" providerId="LiveId" clId="{5707FBD4-B6CB-4242-87F5-6061B2F09DE5}" dt="2019-11-22T11:13:41.105" v="183"/>
        <pc:sldMkLst>
          <pc:docMk/>
          <pc:sldMk cId="4022851682" sldId="8735"/>
        </pc:sldMkLst>
        <pc:spChg chg="mod">
          <ac:chgData name="Mikael Nystrom" userId="8563304f134ddcb6" providerId="LiveId" clId="{5707FBD4-B6CB-4242-87F5-6061B2F09DE5}" dt="2019-11-22T11:13:31.429" v="181" actId="5793"/>
          <ac:spMkLst>
            <pc:docMk/>
            <pc:sldMk cId="4022851682" sldId="8735"/>
            <ac:spMk id="2" creationId="{DE56F709-32AA-42EC-A2D2-286CFFBDA0FF}"/>
          </ac:spMkLst>
        </pc:spChg>
        <pc:spChg chg="add del mod">
          <ac:chgData name="Mikael Nystrom" userId="8563304f134ddcb6" providerId="LiveId" clId="{5707FBD4-B6CB-4242-87F5-6061B2F09DE5}" dt="2019-11-22T11:13:41.105" v="183"/>
          <ac:spMkLst>
            <pc:docMk/>
            <pc:sldMk cId="4022851682" sldId="8735"/>
            <ac:spMk id="3" creationId="{95B2B479-C698-40D8-B45F-FFE7B667263D}"/>
          </ac:spMkLst>
        </pc:spChg>
        <pc:picChg chg="add mod">
          <ac:chgData name="Mikael Nystrom" userId="8563304f134ddcb6" providerId="LiveId" clId="{5707FBD4-B6CB-4242-87F5-6061B2F09DE5}" dt="2019-11-22T11:13:41.105" v="183"/>
          <ac:picMkLst>
            <pc:docMk/>
            <pc:sldMk cId="4022851682" sldId="8735"/>
            <ac:picMk id="4" creationId="{CF088CDD-339D-4E7A-BD91-148BA9EC6B3E}"/>
          </ac:picMkLst>
        </pc:picChg>
      </pc:sldChg>
      <pc:sldChg chg="addSp delSp modSp add modTransition">
        <pc:chgData name="Mikael Nystrom" userId="8563304f134ddcb6" providerId="LiveId" clId="{5707FBD4-B6CB-4242-87F5-6061B2F09DE5}" dt="2019-11-22T11:18:35.045" v="206" actId="20577"/>
        <pc:sldMkLst>
          <pc:docMk/>
          <pc:sldMk cId="2068720206" sldId="8736"/>
        </pc:sldMkLst>
        <pc:spChg chg="mod">
          <ac:chgData name="Mikael Nystrom" userId="8563304f134ddcb6" providerId="LiveId" clId="{5707FBD4-B6CB-4242-87F5-6061B2F09DE5}" dt="2019-11-22T11:17:13.392" v="197" actId="313"/>
          <ac:spMkLst>
            <pc:docMk/>
            <pc:sldMk cId="2068720206" sldId="8736"/>
            <ac:spMk id="2" creationId="{B0F1C62B-36DF-429D-A31C-31616D3904E6}"/>
          </ac:spMkLst>
        </pc:spChg>
        <pc:spChg chg="add del mod">
          <ac:chgData name="Mikael Nystrom" userId="8563304f134ddcb6" providerId="LiveId" clId="{5707FBD4-B6CB-4242-87F5-6061B2F09DE5}" dt="2019-11-22T11:18:27.720" v="198"/>
          <ac:spMkLst>
            <pc:docMk/>
            <pc:sldMk cId="2068720206" sldId="8736"/>
            <ac:spMk id="3" creationId="{C558D8AB-D709-438D-936F-D52C617C35FD}"/>
          </ac:spMkLst>
        </pc:spChg>
        <pc:spChg chg="add mod">
          <ac:chgData name="Mikael Nystrom" userId="8563304f134ddcb6" providerId="LiveId" clId="{5707FBD4-B6CB-4242-87F5-6061B2F09DE5}" dt="2019-11-22T11:18:35.045" v="206" actId="20577"/>
          <ac:spMkLst>
            <pc:docMk/>
            <pc:sldMk cId="2068720206" sldId="8736"/>
            <ac:spMk id="4" creationId="{CAFE0B0E-3704-4B9D-82E9-0193B936650B}"/>
          </ac:spMkLst>
        </pc:spChg>
      </pc:sldChg>
      <pc:sldChg chg="addSp delSp modSp add mod setBg">
        <pc:chgData name="Mikael Nystrom" userId="8563304f134ddcb6" providerId="LiveId" clId="{5707FBD4-B6CB-4242-87F5-6061B2F09DE5}" dt="2019-11-22T11:23:38.104" v="480" actId="20577"/>
        <pc:sldMkLst>
          <pc:docMk/>
          <pc:sldMk cId="754092114" sldId="8737"/>
        </pc:sldMkLst>
        <pc:spChg chg="del">
          <ac:chgData name="Mikael Nystrom" userId="8563304f134ddcb6" providerId="LiveId" clId="{5707FBD4-B6CB-4242-87F5-6061B2F09DE5}" dt="2019-11-22T11:18:48.938" v="208"/>
          <ac:spMkLst>
            <pc:docMk/>
            <pc:sldMk cId="754092114" sldId="8737"/>
            <ac:spMk id="2" creationId="{306BECBF-47EF-407B-8D1C-F14DBAF3BBFE}"/>
          </ac:spMkLst>
        </pc:spChg>
        <pc:spChg chg="del">
          <ac:chgData name="Mikael Nystrom" userId="8563304f134ddcb6" providerId="LiveId" clId="{5707FBD4-B6CB-4242-87F5-6061B2F09DE5}" dt="2019-11-22T11:18:48.938" v="208"/>
          <ac:spMkLst>
            <pc:docMk/>
            <pc:sldMk cId="754092114" sldId="8737"/>
            <ac:spMk id="3" creationId="{77048E9C-3EA7-4D2F-B33C-EBC3AC437D8A}"/>
          </ac:spMkLst>
        </pc:spChg>
        <pc:spChg chg="add mod">
          <ac:chgData name="Mikael Nystrom" userId="8563304f134ddcb6" providerId="LiveId" clId="{5707FBD4-B6CB-4242-87F5-6061B2F09DE5}" dt="2019-11-22T11:23:31.764" v="477" actId="20577"/>
          <ac:spMkLst>
            <pc:docMk/>
            <pc:sldMk cId="754092114" sldId="8737"/>
            <ac:spMk id="4" creationId="{244FF1DF-B578-46DF-874A-4290EF78887F}"/>
          </ac:spMkLst>
        </pc:spChg>
        <pc:spChg chg="add del mod">
          <ac:chgData name="Mikael Nystrom" userId="8563304f134ddcb6" providerId="LiveId" clId="{5707FBD4-B6CB-4242-87F5-6061B2F09DE5}" dt="2019-11-22T11:23:14.372" v="472" actId="26606"/>
          <ac:spMkLst>
            <pc:docMk/>
            <pc:sldMk cId="754092114" sldId="8737"/>
            <ac:spMk id="5" creationId="{CC1A4EBC-C301-4D81-8DC8-DFEB1E7AC0C8}"/>
          </ac:spMkLst>
        </pc:spChg>
        <pc:graphicFrameChg chg="add mod">
          <ac:chgData name="Mikael Nystrom" userId="8563304f134ddcb6" providerId="LiveId" clId="{5707FBD4-B6CB-4242-87F5-6061B2F09DE5}" dt="2019-11-22T11:23:38.104" v="480" actId="20577"/>
          <ac:graphicFrameMkLst>
            <pc:docMk/>
            <pc:sldMk cId="754092114" sldId="8737"/>
            <ac:graphicFrameMk id="7" creationId="{FF9860CB-389F-4BCB-AD99-B1D464039A0C}"/>
          </ac:graphicFrameMkLst>
        </pc:graphicFrameChg>
      </pc:sldChg>
      <pc:sldChg chg="add del">
        <pc:chgData name="Mikael Nystrom" userId="8563304f134ddcb6" providerId="LiveId" clId="{5707FBD4-B6CB-4242-87F5-6061B2F09DE5}" dt="2019-11-22T11:39:11.886" v="846" actId="2696"/>
        <pc:sldMkLst>
          <pc:docMk/>
          <pc:sldMk cId="105628888" sldId="8738"/>
        </pc:sldMkLst>
      </pc:sldChg>
      <pc:sldChg chg="addSp delSp modSp add">
        <pc:chgData name="Mikael Nystrom" userId="8563304f134ddcb6" providerId="LiveId" clId="{5707FBD4-B6CB-4242-87F5-6061B2F09DE5}" dt="2019-11-22T11:28:24.398" v="571" actId="207"/>
        <pc:sldMkLst>
          <pc:docMk/>
          <pc:sldMk cId="2094763354" sldId="8739"/>
        </pc:sldMkLst>
        <pc:spChg chg="add del mod">
          <ac:chgData name="Mikael Nystrom" userId="8563304f134ddcb6" providerId="LiveId" clId="{5707FBD4-B6CB-4242-87F5-6061B2F09DE5}" dt="2019-11-22T11:28:06.280" v="569" actId="26606"/>
          <ac:spMkLst>
            <pc:docMk/>
            <pc:sldMk cId="2094763354" sldId="8739"/>
            <ac:spMk id="3" creationId="{A19C3D74-266C-46CA-938E-FA8E7F03B8CA}"/>
          </ac:spMkLst>
        </pc:spChg>
        <pc:spChg chg="mod">
          <ac:chgData name="Mikael Nystrom" userId="8563304f134ddcb6" providerId="LiveId" clId="{5707FBD4-B6CB-4242-87F5-6061B2F09DE5}" dt="2019-11-22T11:26:22.528" v="498" actId="20577"/>
          <ac:spMkLst>
            <pc:docMk/>
            <pc:sldMk cId="2094763354" sldId="8739"/>
            <ac:spMk id="4" creationId="{244FF1DF-B578-46DF-874A-4290EF78887F}"/>
          </ac:spMkLst>
        </pc:spChg>
        <pc:graphicFrameChg chg="add mod">
          <ac:chgData name="Mikael Nystrom" userId="8563304f134ddcb6" providerId="LiveId" clId="{5707FBD4-B6CB-4242-87F5-6061B2F09DE5}" dt="2019-11-22T11:28:24.398" v="571" actId="207"/>
          <ac:graphicFrameMkLst>
            <pc:docMk/>
            <pc:sldMk cId="2094763354" sldId="8739"/>
            <ac:graphicFrameMk id="6" creationId="{3708D11E-22D8-459A-8707-F609662A01BD}"/>
          </ac:graphicFrameMkLst>
        </pc:graphicFrameChg>
        <pc:graphicFrameChg chg="del">
          <ac:chgData name="Mikael Nystrom" userId="8563304f134ddcb6" providerId="LiveId" clId="{5707FBD4-B6CB-4242-87F5-6061B2F09DE5}" dt="2019-11-22T11:27:08.719" v="499" actId="478"/>
          <ac:graphicFrameMkLst>
            <pc:docMk/>
            <pc:sldMk cId="2094763354" sldId="8739"/>
            <ac:graphicFrameMk id="7" creationId="{FF9860CB-389F-4BCB-AD99-B1D464039A0C}"/>
          </ac:graphicFrameMkLst>
        </pc:graphicFrameChg>
      </pc:sldChg>
      <pc:sldChg chg="addSp delSp modSp add mod modTransition setBg">
        <pc:chgData name="Mikael Nystrom" userId="8563304f134ddcb6" providerId="LiveId" clId="{5707FBD4-B6CB-4242-87F5-6061B2F09DE5}" dt="2019-11-22T11:32:06.216" v="669" actId="26606"/>
        <pc:sldMkLst>
          <pc:docMk/>
          <pc:sldMk cId="809510218" sldId="8740"/>
        </pc:sldMkLst>
        <pc:spChg chg="del">
          <ac:chgData name="Mikael Nystrom" userId="8563304f134ddcb6" providerId="LiveId" clId="{5707FBD4-B6CB-4242-87F5-6061B2F09DE5}" dt="2019-11-22T11:30:40.426" v="573"/>
          <ac:spMkLst>
            <pc:docMk/>
            <pc:sldMk cId="809510218" sldId="8740"/>
            <ac:spMk id="2" creationId="{9465FFC2-1DEC-49C5-9C12-A342712FF30B}"/>
          </ac:spMkLst>
        </pc:spChg>
        <pc:spChg chg="add mod">
          <ac:chgData name="Mikael Nystrom" userId="8563304f134ddcb6" providerId="LiveId" clId="{5707FBD4-B6CB-4242-87F5-6061B2F09DE5}" dt="2019-11-22T11:32:06.216" v="669" actId="26606"/>
          <ac:spMkLst>
            <pc:docMk/>
            <pc:sldMk cId="809510218" sldId="8740"/>
            <ac:spMk id="3" creationId="{E5285EB4-8BC4-4E11-90FF-4D4B66FD1E7C}"/>
          </ac:spMkLst>
        </pc:spChg>
        <pc:spChg chg="add del mod">
          <ac:chgData name="Mikael Nystrom" userId="8563304f134ddcb6" providerId="LiveId" clId="{5707FBD4-B6CB-4242-87F5-6061B2F09DE5}" dt="2019-11-22T11:32:06.216" v="669" actId="26606"/>
          <ac:spMkLst>
            <pc:docMk/>
            <pc:sldMk cId="809510218" sldId="8740"/>
            <ac:spMk id="4" creationId="{6EE496E4-F9C8-4675-8086-2B1D38342535}"/>
          </ac:spMkLst>
        </pc:spChg>
        <pc:graphicFrameChg chg="add">
          <ac:chgData name="Mikael Nystrom" userId="8563304f134ddcb6" providerId="LiveId" clId="{5707FBD4-B6CB-4242-87F5-6061B2F09DE5}" dt="2019-11-22T11:32:06.216" v="669" actId="26606"/>
          <ac:graphicFrameMkLst>
            <pc:docMk/>
            <pc:sldMk cId="809510218" sldId="8740"/>
            <ac:graphicFrameMk id="6" creationId="{08BD2B91-DB55-4B4C-B084-367CE58E32E8}"/>
          </ac:graphicFrameMkLst>
        </pc:graphicFrameChg>
      </pc:sldChg>
      <pc:sldChg chg="addSp delSp modSp add modTransition">
        <pc:chgData name="Mikael Nystrom" userId="8563304f134ddcb6" providerId="LiveId" clId="{5707FBD4-B6CB-4242-87F5-6061B2F09DE5}" dt="2019-11-22T11:34:11.829" v="731"/>
        <pc:sldMkLst>
          <pc:docMk/>
          <pc:sldMk cId="3097446461" sldId="8741"/>
        </pc:sldMkLst>
        <pc:spChg chg="del">
          <ac:chgData name="Mikael Nystrom" userId="8563304f134ddcb6" providerId="LiveId" clId="{5707FBD4-B6CB-4242-87F5-6061B2F09DE5}" dt="2019-11-22T11:33:25.696" v="671"/>
          <ac:spMkLst>
            <pc:docMk/>
            <pc:sldMk cId="3097446461" sldId="8741"/>
            <ac:spMk id="2" creationId="{98DDFBD2-3496-4EA2-8FAE-9F17D1105653}"/>
          </ac:spMkLst>
        </pc:spChg>
        <pc:spChg chg="add mod">
          <ac:chgData name="Mikael Nystrom" userId="8563304f134ddcb6" providerId="LiveId" clId="{5707FBD4-B6CB-4242-87F5-6061B2F09DE5}" dt="2019-11-22T11:34:11.829" v="731"/>
          <ac:spMkLst>
            <pc:docMk/>
            <pc:sldMk cId="3097446461" sldId="8741"/>
            <ac:spMk id="3" creationId="{27E59589-5475-4DCC-B8FA-7C468E38C9A6}"/>
          </ac:spMkLst>
        </pc:spChg>
        <pc:spChg chg="add mod">
          <ac:chgData name="Mikael Nystrom" userId="8563304f134ddcb6" providerId="LiveId" clId="{5707FBD4-B6CB-4242-87F5-6061B2F09DE5}" dt="2019-11-22T11:34:07.728" v="730" actId="27636"/>
          <ac:spMkLst>
            <pc:docMk/>
            <pc:sldMk cId="3097446461" sldId="8741"/>
            <ac:spMk id="4" creationId="{AFDE19D1-C820-4C5A-A301-E2FAAC6DE06D}"/>
          </ac:spMkLst>
        </pc:spChg>
      </pc:sldChg>
      <pc:sldChg chg="modSp add">
        <pc:chgData name="Mikael Nystrom" userId="8563304f134ddcb6" providerId="LiveId" clId="{5707FBD4-B6CB-4242-87F5-6061B2F09DE5}" dt="2019-11-22T11:35:51.884" v="845" actId="20577"/>
        <pc:sldMkLst>
          <pc:docMk/>
          <pc:sldMk cId="3547747238" sldId="8742"/>
        </pc:sldMkLst>
        <pc:spChg chg="mod">
          <ac:chgData name="Mikael Nystrom" userId="8563304f134ddcb6" providerId="LiveId" clId="{5707FBD4-B6CB-4242-87F5-6061B2F09DE5}" dt="2019-11-22T11:35:51.884" v="845" actId="20577"/>
          <ac:spMkLst>
            <pc:docMk/>
            <pc:sldMk cId="3547747238" sldId="8742"/>
            <ac:spMk id="2" creationId="{D12B5E9E-937D-4E3C-A2AD-DEF397A217FC}"/>
          </ac:spMkLst>
        </pc:spChg>
      </pc:sldChg>
      <pc:sldChg chg="modSp add">
        <pc:chgData name="Mikael Nystrom" userId="8563304f134ddcb6" providerId="LiveId" clId="{5707FBD4-B6CB-4242-87F5-6061B2F09DE5}" dt="2019-11-22T11:47:31.301" v="951" actId="5793"/>
        <pc:sldMkLst>
          <pc:docMk/>
          <pc:sldMk cId="3429410507" sldId="8743"/>
        </pc:sldMkLst>
        <pc:spChg chg="mod">
          <ac:chgData name="Mikael Nystrom" userId="8563304f134ddcb6" providerId="LiveId" clId="{5707FBD4-B6CB-4242-87F5-6061B2F09DE5}" dt="2019-11-22T11:47:31.301" v="951" actId="5793"/>
          <ac:spMkLst>
            <pc:docMk/>
            <pc:sldMk cId="3429410507" sldId="8743"/>
            <ac:spMk id="2" creationId="{2867972D-8FE0-4511-B96D-00FDD2C10435}"/>
          </ac:spMkLst>
        </pc:spChg>
      </pc:sldChg>
      <pc:sldChg chg="modSp add">
        <pc:chgData name="Mikael Nystrom" userId="8563304f134ddcb6" providerId="LiveId" clId="{5707FBD4-B6CB-4242-87F5-6061B2F09DE5}" dt="2019-11-22T11:48:38.964" v="962" actId="20577"/>
        <pc:sldMkLst>
          <pc:docMk/>
          <pc:sldMk cId="2392910358" sldId="8744"/>
        </pc:sldMkLst>
        <pc:spChg chg="mod">
          <ac:chgData name="Mikael Nystrom" userId="8563304f134ddcb6" providerId="LiveId" clId="{5707FBD4-B6CB-4242-87F5-6061B2F09DE5}" dt="2019-11-22T11:48:38.964" v="962" actId="20577"/>
          <ac:spMkLst>
            <pc:docMk/>
            <pc:sldMk cId="2392910358" sldId="8744"/>
            <ac:spMk id="2" creationId="{4C2E8D7E-77A0-4E48-B090-F40B437FE17C}"/>
          </ac:spMkLst>
        </pc:spChg>
      </pc:sldChg>
      <pc:sldChg chg="modSp add">
        <pc:chgData name="Mikael Nystrom" userId="8563304f134ddcb6" providerId="LiveId" clId="{5707FBD4-B6CB-4242-87F5-6061B2F09DE5}" dt="2019-11-22T11:48:52.069" v="971" actId="20577"/>
        <pc:sldMkLst>
          <pc:docMk/>
          <pc:sldMk cId="3637022422" sldId="8745"/>
        </pc:sldMkLst>
        <pc:spChg chg="mod">
          <ac:chgData name="Mikael Nystrom" userId="8563304f134ddcb6" providerId="LiveId" clId="{5707FBD4-B6CB-4242-87F5-6061B2F09DE5}" dt="2019-11-22T11:48:52.069" v="971" actId="20577"/>
          <ac:spMkLst>
            <pc:docMk/>
            <pc:sldMk cId="3637022422" sldId="8745"/>
            <ac:spMk id="2" creationId="{4C2E8D7E-77A0-4E48-B090-F40B437FE17C}"/>
          </ac:spMkLst>
        </pc:spChg>
      </pc:sldChg>
      <pc:sldChg chg="modSp add">
        <pc:chgData name="Mikael Nystrom" userId="8563304f134ddcb6" providerId="LiveId" clId="{5707FBD4-B6CB-4242-87F5-6061B2F09DE5}" dt="2019-11-22T11:49:07.259" v="988" actId="20577"/>
        <pc:sldMkLst>
          <pc:docMk/>
          <pc:sldMk cId="3744279037" sldId="8746"/>
        </pc:sldMkLst>
        <pc:spChg chg="mod">
          <ac:chgData name="Mikael Nystrom" userId="8563304f134ddcb6" providerId="LiveId" clId="{5707FBD4-B6CB-4242-87F5-6061B2F09DE5}" dt="2019-11-22T11:49:07.259" v="988" actId="20577"/>
          <ac:spMkLst>
            <pc:docMk/>
            <pc:sldMk cId="3744279037" sldId="8746"/>
            <ac:spMk id="2" creationId="{4C2E8D7E-77A0-4E48-B090-F40B437FE17C}"/>
          </ac:spMkLst>
        </pc:spChg>
      </pc:sldChg>
      <pc:sldChg chg="modSp add">
        <pc:chgData name="Mikael Nystrom" userId="8563304f134ddcb6" providerId="LiveId" clId="{5707FBD4-B6CB-4242-87F5-6061B2F09DE5}" dt="2019-11-22T11:49:22.222" v="1007" actId="20577"/>
        <pc:sldMkLst>
          <pc:docMk/>
          <pc:sldMk cId="3753093310" sldId="8747"/>
        </pc:sldMkLst>
        <pc:spChg chg="mod">
          <ac:chgData name="Mikael Nystrom" userId="8563304f134ddcb6" providerId="LiveId" clId="{5707FBD4-B6CB-4242-87F5-6061B2F09DE5}" dt="2019-11-22T11:49:22.222" v="1007" actId="20577"/>
          <ac:spMkLst>
            <pc:docMk/>
            <pc:sldMk cId="3753093310" sldId="8747"/>
            <ac:spMk id="2" creationId="{4C2E8D7E-77A0-4E48-B090-F40B437FE17C}"/>
          </ac:spMkLst>
        </pc:spChg>
      </pc:sldChg>
      <pc:sldChg chg="addSp delSp modSp add del">
        <pc:chgData name="Mikael Nystrom" userId="8563304f134ddcb6" providerId="LiveId" clId="{5707FBD4-B6CB-4242-87F5-6061B2F09DE5}" dt="2019-11-22T12:20:14.355" v="1026" actId="2696"/>
        <pc:sldMkLst>
          <pc:docMk/>
          <pc:sldMk cId="3287963960" sldId="8748"/>
        </pc:sldMkLst>
        <pc:spChg chg="del">
          <ac:chgData name="Mikael Nystrom" userId="8563304f134ddcb6" providerId="LiveId" clId="{5707FBD4-B6CB-4242-87F5-6061B2F09DE5}" dt="2019-11-22T11:57:39.603" v="1010"/>
          <ac:spMkLst>
            <pc:docMk/>
            <pc:sldMk cId="3287963960" sldId="8748"/>
            <ac:spMk id="2" creationId="{7188B215-10F3-4760-9C7D-9F9169646227}"/>
          </ac:spMkLst>
        </pc:spChg>
        <pc:spChg chg="del">
          <ac:chgData name="Mikael Nystrom" userId="8563304f134ddcb6" providerId="LiveId" clId="{5707FBD4-B6CB-4242-87F5-6061B2F09DE5}" dt="2019-11-22T11:57:39.603" v="1010"/>
          <ac:spMkLst>
            <pc:docMk/>
            <pc:sldMk cId="3287963960" sldId="8748"/>
            <ac:spMk id="3" creationId="{83FEEE4B-0107-4D4B-9EC9-D8055DCCD9EE}"/>
          </ac:spMkLst>
        </pc:spChg>
        <pc:spChg chg="add del mod">
          <ac:chgData name="Mikael Nystrom" userId="8563304f134ddcb6" providerId="LiveId" clId="{5707FBD4-B6CB-4242-87F5-6061B2F09DE5}" dt="2019-11-22T11:57:43.939" v="1011"/>
          <ac:spMkLst>
            <pc:docMk/>
            <pc:sldMk cId="3287963960" sldId="8748"/>
            <ac:spMk id="4" creationId="{64FC628C-DD44-4CDC-B18F-7D3121C29A86}"/>
          </ac:spMkLst>
        </pc:spChg>
        <pc:spChg chg="add del mod">
          <ac:chgData name="Mikael Nystrom" userId="8563304f134ddcb6" providerId="LiveId" clId="{5707FBD4-B6CB-4242-87F5-6061B2F09DE5}" dt="2019-11-22T11:57:43.939" v="1011"/>
          <ac:spMkLst>
            <pc:docMk/>
            <pc:sldMk cId="3287963960" sldId="8748"/>
            <ac:spMk id="5" creationId="{522A5B0A-1E27-4C9C-A2E0-8E1FB33627D3}"/>
          </ac:spMkLst>
        </pc:spChg>
        <pc:spChg chg="add del mod">
          <ac:chgData name="Mikael Nystrom" userId="8563304f134ddcb6" providerId="LiveId" clId="{5707FBD4-B6CB-4242-87F5-6061B2F09DE5}" dt="2019-11-22T11:59:04.215" v="1025" actId="27636"/>
          <ac:spMkLst>
            <pc:docMk/>
            <pc:sldMk cId="3287963960" sldId="8748"/>
            <ac:spMk id="6" creationId="{8ECD153F-C607-4E97-BAE1-DE9B3CBDC7AD}"/>
          </ac:spMkLst>
        </pc:spChg>
        <pc:spChg chg="add del mod">
          <ac:chgData name="Mikael Nystrom" userId="8563304f134ddcb6" providerId="LiveId" clId="{5707FBD4-B6CB-4242-87F5-6061B2F09DE5}" dt="2019-11-22T11:58:29.713" v="1019" actId="478"/>
          <ac:spMkLst>
            <pc:docMk/>
            <pc:sldMk cId="3287963960" sldId="8748"/>
            <ac:spMk id="7" creationId="{0397AAEF-C70B-4613-9404-357C1FFAA94F}"/>
          </ac:spMkLst>
        </pc:spChg>
        <pc:spChg chg="add del">
          <ac:chgData name="Mikael Nystrom" userId="8563304f134ddcb6" providerId="LiveId" clId="{5707FBD4-B6CB-4242-87F5-6061B2F09DE5}" dt="2019-11-22T11:57:56.290" v="1013"/>
          <ac:spMkLst>
            <pc:docMk/>
            <pc:sldMk cId="3287963960" sldId="8748"/>
            <ac:spMk id="8" creationId="{78154289-AB55-49F0-86AD-FEA60CDA0AAB}"/>
          </ac:spMkLst>
        </pc:spChg>
        <pc:spChg chg="add del">
          <ac:chgData name="Mikael Nystrom" userId="8563304f134ddcb6" providerId="LiveId" clId="{5707FBD4-B6CB-4242-87F5-6061B2F09DE5}" dt="2019-11-22T11:57:56.290" v="1013"/>
          <ac:spMkLst>
            <pc:docMk/>
            <pc:sldMk cId="3287963960" sldId="8748"/>
            <ac:spMk id="9" creationId="{CCBE740F-5ECF-4376-B3E4-BBDADCA3A99C}"/>
          </ac:spMkLst>
        </pc:spChg>
        <pc:spChg chg="add del">
          <ac:chgData name="Mikael Nystrom" userId="8563304f134ddcb6" providerId="LiveId" clId="{5707FBD4-B6CB-4242-87F5-6061B2F09DE5}" dt="2019-11-22T11:58:26.851" v="1017"/>
          <ac:spMkLst>
            <pc:docMk/>
            <pc:sldMk cId="3287963960" sldId="8748"/>
            <ac:spMk id="10" creationId="{5222C4D3-7428-404D-8244-44BE83ECCBB6}"/>
          </ac:spMkLst>
        </pc:spChg>
        <pc:spChg chg="add del">
          <ac:chgData name="Mikael Nystrom" userId="8563304f134ddcb6" providerId="LiveId" clId="{5707FBD4-B6CB-4242-87F5-6061B2F09DE5}" dt="2019-11-22T11:58:26.851" v="1017"/>
          <ac:spMkLst>
            <pc:docMk/>
            <pc:sldMk cId="3287963960" sldId="8748"/>
            <ac:spMk id="11" creationId="{78ECF1F0-22C7-439B-8EB6-66D69AD8183B}"/>
          </ac:spMkLst>
        </pc:spChg>
        <pc:picChg chg="add del">
          <ac:chgData name="Mikael Nystrom" userId="8563304f134ddcb6" providerId="LiveId" clId="{5707FBD4-B6CB-4242-87F5-6061B2F09DE5}" dt="2019-11-22T11:57:56.290" v="1013"/>
          <ac:picMkLst>
            <pc:docMk/>
            <pc:sldMk cId="3287963960" sldId="8748"/>
            <ac:picMk id="1027" creationId="{EFB099DF-AA85-41E0-BEE6-B9B79D0E3756}"/>
          </ac:picMkLst>
        </pc:picChg>
        <pc:picChg chg="add del">
          <ac:chgData name="Mikael Nystrom" userId="8563304f134ddcb6" providerId="LiveId" clId="{5707FBD4-B6CB-4242-87F5-6061B2F09DE5}" dt="2019-11-22T11:58:26.851" v="1017"/>
          <ac:picMkLst>
            <pc:docMk/>
            <pc:sldMk cId="3287963960" sldId="8748"/>
            <ac:picMk id="1030" creationId="{5A3840CE-502C-4473-B9AF-BCEDCDAF017D}"/>
          </ac:picMkLst>
        </pc:picChg>
      </pc:sldChg>
      <pc:sldChg chg="addSp delSp modSp add ord">
        <pc:chgData name="Mikael Nystrom" userId="8563304f134ddcb6" providerId="LiveId" clId="{5707FBD4-B6CB-4242-87F5-6061B2F09DE5}" dt="2019-11-22T14:27:01.287" v="1053" actId="20577"/>
        <pc:sldMkLst>
          <pc:docMk/>
          <pc:sldMk cId="1988249538" sldId="8750"/>
        </pc:sldMkLst>
        <pc:spChg chg="del">
          <ac:chgData name="Mikael Nystrom" userId="8563304f134ddcb6" providerId="LiveId" clId="{5707FBD4-B6CB-4242-87F5-6061B2F09DE5}" dt="2019-11-22T14:26:02.414" v="1028"/>
          <ac:spMkLst>
            <pc:docMk/>
            <pc:sldMk cId="1988249538" sldId="8750"/>
            <ac:spMk id="2" creationId="{B701DF8F-5A8B-4EA3-B20B-030200A7E43B}"/>
          </ac:spMkLst>
        </pc:spChg>
        <pc:spChg chg="del">
          <ac:chgData name="Mikael Nystrom" userId="8563304f134ddcb6" providerId="LiveId" clId="{5707FBD4-B6CB-4242-87F5-6061B2F09DE5}" dt="2019-11-22T14:26:02.414" v="1028"/>
          <ac:spMkLst>
            <pc:docMk/>
            <pc:sldMk cId="1988249538" sldId="8750"/>
            <ac:spMk id="3" creationId="{4CF8A5D4-8A02-4573-B2F1-33280E043819}"/>
          </ac:spMkLst>
        </pc:spChg>
        <pc:spChg chg="add mod">
          <ac:chgData name="Mikael Nystrom" userId="8563304f134ddcb6" providerId="LiveId" clId="{5707FBD4-B6CB-4242-87F5-6061B2F09DE5}" dt="2019-11-22T14:27:01.287" v="1053" actId="20577"/>
          <ac:spMkLst>
            <pc:docMk/>
            <pc:sldMk cId="1988249538" sldId="8750"/>
            <ac:spMk id="4" creationId="{B9734691-D923-40EB-9A2B-BE1343CF11E5}"/>
          </ac:spMkLst>
        </pc:spChg>
        <pc:spChg chg="add del mod">
          <ac:chgData name="Mikael Nystrom" userId="8563304f134ddcb6" providerId="LiveId" clId="{5707FBD4-B6CB-4242-87F5-6061B2F09DE5}" dt="2019-11-22T14:26:24.739" v="1035" actId="478"/>
          <ac:spMkLst>
            <pc:docMk/>
            <pc:sldMk cId="1988249538" sldId="8750"/>
            <ac:spMk id="5" creationId="{FD96D78C-0E97-4516-BA87-3170A56C58F1}"/>
          </ac:spMkLst>
        </pc:spChg>
        <pc:picChg chg="add mod">
          <ac:chgData name="Mikael Nystrom" userId="8563304f134ddcb6" providerId="LiveId" clId="{5707FBD4-B6CB-4242-87F5-6061B2F09DE5}" dt="2019-11-22T14:26:27.765" v="1036" actId="1076"/>
          <ac:picMkLst>
            <pc:docMk/>
            <pc:sldMk cId="1988249538" sldId="8750"/>
            <ac:picMk id="1026" creationId="{04624C5D-FFAD-48CF-9618-04F81E715D0E}"/>
          </ac:picMkLst>
        </pc:picChg>
      </pc:sldChg>
      <pc:sldMasterChg chg="del delSldLayout">
        <pc:chgData name="Mikael Nystrom" userId="8563304f134ddcb6" providerId="LiveId" clId="{5707FBD4-B6CB-4242-87F5-6061B2F09DE5}" dt="2019-11-22T11:39:12.055" v="865" actId="2696"/>
        <pc:sldMasterMkLst>
          <pc:docMk/>
          <pc:sldMasterMk cId="1066987363" sldId="2147483660"/>
        </pc:sldMasterMkLst>
        <pc:sldLayoutChg chg="del">
          <pc:chgData name="Mikael Nystrom" userId="8563304f134ddcb6" providerId="LiveId" clId="{5707FBD4-B6CB-4242-87F5-6061B2F09DE5}" dt="2019-11-22T11:39:12.044" v="858" actId="2696"/>
          <pc:sldLayoutMkLst>
            <pc:docMk/>
            <pc:sldMasterMk cId="1066987363" sldId="2147483660"/>
            <pc:sldLayoutMk cId="2922462637" sldId="2147483661"/>
          </pc:sldLayoutMkLst>
        </pc:sldLayoutChg>
        <pc:sldLayoutChg chg="del">
          <pc:chgData name="Mikael Nystrom" userId="8563304f134ddcb6" providerId="LiveId" clId="{5707FBD4-B6CB-4242-87F5-6061B2F09DE5}" dt="2019-11-22T11:39:12.045" v="859" actId="2696"/>
          <pc:sldLayoutMkLst>
            <pc:docMk/>
            <pc:sldMasterMk cId="1066987363" sldId="2147483660"/>
            <pc:sldLayoutMk cId="688067468" sldId="2147483662"/>
          </pc:sldLayoutMkLst>
        </pc:sldLayoutChg>
        <pc:sldLayoutChg chg="del">
          <pc:chgData name="Mikael Nystrom" userId="8563304f134ddcb6" providerId="LiveId" clId="{5707FBD4-B6CB-4242-87F5-6061B2F09DE5}" dt="2019-11-22T11:39:12.046" v="860" actId="2696"/>
          <pc:sldLayoutMkLst>
            <pc:docMk/>
            <pc:sldMasterMk cId="1066987363" sldId="2147483660"/>
            <pc:sldLayoutMk cId="900129355" sldId="2147483663"/>
          </pc:sldLayoutMkLst>
        </pc:sldLayoutChg>
        <pc:sldLayoutChg chg="del">
          <pc:chgData name="Mikael Nystrom" userId="8563304f134ddcb6" providerId="LiveId" clId="{5707FBD4-B6CB-4242-87F5-6061B2F09DE5}" dt="2019-11-22T11:39:12.048" v="861" actId="2696"/>
          <pc:sldLayoutMkLst>
            <pc:docMk/>
            <pc:sldMasterMk cId="1066987363" sldId="2147483660"/>
            <pc:sldLayoutMk cId="4220759031" sldId="2147483664"/>
          </pc:sldLayoutMkLst>
        </pc:sldLayoutChg>
        <pc:sldLayoutChg chg="del">
          <pc:chgData name="Mikael Nystrom" userId="8563304f134ddcb6" providerId="LiveId" clId="{5707FBD4-B6CB-4242-87F5-6061B2F09DE5}" dt="2019-11-22T11:39:12.049" v="862" actId="2696"/>
          <pc:sldLayoutMkLst>
            <pc:docMk/>
            <pc:sldMasterMk cId="1066987363" sldId="2147483660"/>
            <pc:sldLayoutMk cId="784184176" sldId="2147483665"/>
          </pc:sldLayoutMkLst>
        </pc:sldLayoutChg>
        <pc:sldLayoutChg chg="del">
          <pc:chgData name="Mikael Nystrom" userId="8563304f134ddcb6" providerId="LiveId" clId="{5707FBD4-B6CB-4242-87F5-6061B2F09DE5}" dt="2019-11-22T11:39:12.051" v="863" actId="2696"/>
          <pc:sldLayoutMkLst>
            <pc:docMk/>
            <pc:sldMasterMk cId="1066987363" sldId="2147483660"/>
            <pc:sldLayoutMk cId="3834829144" sldId="2147483666"/>
          </pc:sldLayoutMkLst>
        </pc:sldLayoutChg>
        <pc:sldLayoutChg chg="del">
          <pc:chgData name="Mikael Nystrom" userId="8563304f134ddcb6" providerId="LiveId" clId="{5707FBD4-B6CB-4242-87F5-6061B2F09DE5}" dt="2019-11-22T11:39:12.053" v="864" actId="2696"/>
          <pc:sldLayoutMkLst>
            <pc:docMk/>
            <pc:sldMasterMk cId="1066987363" sldId="2147483660"/>
            <pc:sldLayoutMk cId="3581639924" sldId="2147483667"/>
          </pc:sldLayoutMkLst>
        </pc:sldLayoutChg>
        <pc:sldLayoutChg chg="del">
          <pc:chgData name="Mikael Nystrom" userId="8563304f134ddcb6" providerId="LiveId" clId="{5707FBD4-B6CB-4242-87F5-6061B2F09DE5}" dt="2019-11-22T11:39:12.030" v="856" actId="2696"/>
          <pc:sldLayoutMkLst>
            <pc:docMk/>
            <pc:sldMasterMk cId="1066987363" sldId="2147483660"/>
            <pc:sldLayoutMk cId="450313622" sldId="2147483678"/>
          </pc:sldLayoutMkLst>
        </pc:sldLayoutChg>
      </pc:sldMasterChg>
      <pc:sldMasterChg chg="delSldLayout">
        <pc:chgData name="Mikael Nystrom" userId="8563304f134ddcb6" providerId="LiveId" clId="{5707FBD4-B6CB-4242-87F5-6061B2F09DE5}" dt="2019-11-22T11:39:12.084" v="869" actId="2696"/>
        <pc:sldMasterMkLst>
          <pc:docMk/>
          <pc:sldMasterMk cId="9214851" sldId="2147483673"/>
        </pc:sldMasterMkLst>
        <pc:sldLayoutChg chg="del">
          <pc:chgData name="Mikael Nystrom" userId="8563304f134ddcb6" providerId="LiveId" clId="{5707FBD4-B6CB-4242-87F5-6061B2F09DE5}" dt="2019-11-22T11:39:11.897" v="848" actId="2696"/>
          <pc:sldLayoutMkLst>
            <pc:docMk/>
            <pc:sldMasterMk cId="9214851" sldId="2147483673"/>
            <pc:sldLayoutMk cId="1959129240" sldId="2147483676"/>
          </pc:sldLayoutMkLst>
        </pc:sldLayoutChg>
        <pc:sldLayoutChg chg="del">
          <pc:chgData name="Mikael Nystrom" userId="8563304f134ddcb6" providerId="LiveId" clId="{5707FBD4-B6CB-4242-87F5-6061B2F09DE5}" dt="2019-11-22T11:39:12.084" v="869" actId="2696"/>
          <pc:sldLayoutMkLst>
            <pc:docMk/>
            <pc:sldMasterMk cId="9214851" sldId="2147483673"/>
            <pc:sldLayoutMk cId="2495460660" sldId="2147483677"/>
          </pc:sldLayoutMkLst>
        </pc:sldLayoutChg>
      </pc:sldMasterChg>
    </pc:docChg>
  </pc:docChgLst>
  <pc:docChgLst>
    <pc:chgData name="Johan Arwidmark" userId="ae19c9afabcebd1b" providerId="LiveId" clId="{EC890BA6-2B68-4E0D-BB49-A021A547BF0C}"/>
    <pc:docChg chg="undo custSel addSld delSld modSld">
      <pc:chgData name="Johan Arwidmark" userId="ae19c9afabcebd1b" providerId="LiveId" clId="{EC890BA6-2B68-4E0D-BB49-A021A547BF0C}" dt="2019-11-20T16:08:39.918" v="733" actId="20577"/>
      <pc:docMkLst>
        <pc:docMk/>
      </pc:docMkLst>
      <pc:sldChg chg="del">
        <pc:chgData name="Johan Arwidmark" userId="ae19c9afabcebd1b" providerId="LiveId" clId="{EC890BA6-2B68-4E0D-BB49-A021A547BF0C}" dt="2019-11-20T15:59:59.209" v="523" actId="2696"/>
        <pc:sldMkLst>
          <pc:docMk/>
          <pc:sldMk cId="2293082596" sldId="259"/>
        </pc:sldMkLst>
      </pc:sldChg>
      <pc:sldChg chg="add del">
        <pc:chgData name="Johan Arwidmark" userId="ae19c9afabcebd1b" providerId="LiveId" clId="{EC890BA6-2B68-4E0D-BB49-A021A547BF0C}" dt="2019-11-20T16:07:51.395" v="713" actId="2696"/>
        <pc:sldMkLst>
          <pc:docMk/>
          <pc:sldMk cId="3387955837" sldId="259"/>
        </pc:sldMkLst>
      </pc:sldChg>
      <pc:sldChg chg="del">
        <pc:chgData name="Johan Arwidmark" userId="ae19c9afabcebd1b" providerId="LiveId" clId="{EC890BA6-2B68-4E0D-BB49-A021A547BF0C}" dt="2019-11-20T15:59:59.534" v="530" actId="2696"/>
        <pc:sldMkLst>
          <pc:docMk/>
          <pc:sldMk cId="1243318682" sldId="260"/>
        </pc:sldMkLst>
      </pc:sldChg>
      <pc:sldChg chg="modSp add">
        <pc:chgData name="Johan Arwidmark" userId="ae19c9afabcebd1b" providerId="LiveId" clId="{EC890BA6-2B68-4E0D-BB49-A021A547BF0C}" dt="2019-11-20T16:07:21.098" v="678" actId="14100"/>
        <pc:sldMkLst>
          <pc:docMk/>
          <pc:sldMk cId="1530167824" sldId="261"/>
        </pc:sldMkLst>
        <pc:spChg chg="mod">
          <ac:chgData name="Johan Arwidmark" userId="ae19c9afabcebd1b" providerId="LiveId" clId="{EC890BA6-2B68-4E0D-BB49-A021A547BF0C}" dt="2019-11-20T16:07:10.024" v="676" actId="1076"/>
          <ac:spMkLst>
            <pc:docMk/>
            <pc:sldMk cId="1530167824" sldId="261"/>
            <ac:spMk id="2" creationId="{B104CA16-5982-4EBE-9A23-F9408B719436}"/>
          </ac:spMkLst>
        </pc:spChg>
        <pc:graphicFrameChg chg="mod">
          <ac:chgData name="Johan Arwidmark" userId="ae19c9afabcebd1b" providerId="LiveId" clId="{EC890BA6-2B68-4E0D-BB49-A021A547BF0C}" dt="2019-11-20T16:07:21.098" v="678" actId="14100"/>
          <ac:graphicFrameMkLst>
            <pc:docMk/>
            <pc:sldMk cId="1530167824" sldId="261"/>
            <ac:graphicFrameMk id="14" creationId="{5AA98A64-77E5-41D9-ABCC-1D141EB4FA3E}"/>
          </ac:graphicFrameMkLst>
        </pc:graphicFrameChg>
      </pc:sldChg>
      <pc:sldChg chg="del">
        <pc:chgData name="Johan Arwidmark" userId="ae19c9afabcebd1b" providerId="LiveId" clId="{EC890BA6-2B68-4E0D-BB49-A021A547BF0C}" dt="2019-11-20T15:59:59.727" v="532" actId="2696"/>
        <pc:sldMkLst>
          <pc:docMk/>
          <pc:sldMk cId="3123689130" sldId="261"/>
        </pc:sldMkLst>
      </pc:sldChg>
      <pc:sldChg chg="del">
        <pc:chgData name="Johan Arwidmark" userId="ae19c9afabcebd1b" providerId="LiveId" clId="{EC890BA6-2B68-4E0D-BB49-A021A547BF0C}" dt="2019-11-20T15:59:59.810" v="535" actId="2696"/>
        <pc:sldMkLst>
          <pc:docMk/>
          <pc:sldMk cId="1607427837" sldId="262"/>
        </pc:sldMkLst>
      </pc:sldChg>
      <pc:sldChg chg="del">
        <pc:chgData name="Johan Arwidmark" userId="ae19c9afabcebd1b" providerId="LiveId" clId="{EC890BA6-2B68-4E0D-BB49-A021A547BF0C}" dt="2019-11-20T16:00:00.052" v="537" actId="2696"/>
        <pc:sldMkLst>
          <pc:docMk/>
          <pc:sldMk cId="3938599528" sldId="263"/>
        </pc:sldMkLst>
      </pc:sldChg>
      <pc:sldChg chg="modSp">
        <pc:chgData name="Johan Arwidmark" userId="ae19c9afabcebd1b" providerId="LiveId" clId="{EC890BA6-2B68-4E0D-BB49-A021A547BF0C}" dt="2019-11-20T15:54:12.793" v="443" actId="20577"/>
        <pc:sldMkLst>
          <pc:docMk/>
          <pc:sldMk cId="1719985864" sldId="265"/>
        </pc:sldMkLst>
        <pc:spChg chg="mod">
          <ac:chgData name="Johan Arwidmark" userId="ae19c9afabcebd1b" providerId="LiveId" clId="{EC890BA6-2B68-4E0D-BB49-A021A547BF0C}" dt="2019-11-20T15:54:12.793" v="443" actId="20577"/>
          <ac:spMkLst>
            <pc:docMk/>
            <pc:sldMk cId="1719985864" sldId="265"/>
            <ac:spMk id="40" creationId="{F4C63E6F-4928-414F-AE60-6C7E45ABF1D3}"/>
          </ac:spMkLst>
        </pc:spChg>
      </pc:sldChg>
      <pc:sldChg chg="del">
        <pc:chgData name="Johan Arwidmark" userId="ae19c9afabcebd1b" providerId="LiveId" clId="{EC890BA6-2B68-4E0D-BB49-A021A547BF0C}" dt="2019-11-20T16:00:00.307" v="542" actId="2696"/>
        <pc:sldMkLst>
          <pc:docMk/>
          <pc:sldMk cId="570878924" sldId="266"/>
        </pc:sldMkLst>
      </pc:sldChg>
      <pc:sldChg chg="del">
        <pc:chgData name="Johan Arwidmark" userId="ae19c9afabcebd1b" providerId="LiveId" clId="{EC890BA6-2B68-4E0D-BB49-A021A547BF0C}" dt="2019-11-20T15:59:59.455" v="527" actId="2696"/>
        <pc:sldMkLst>
          <pc:docMk/>
          <pc:sldMk cId="4008637997" sldId="275"/>
        </pc:sldMkLst>
      </pc:sldChg>
      <pc:sldChg chg="del">
        <pc:chgData name="Johan Arwidmark" userId="ae19c9afabcebd1b" providerId="LiveId" clId="{EC890BA6-2B68-4E0D-BB49-A021A547BF0C}" dt="2019-11-20T15:59:59.752" v="533" actId="2696"/>
        <pc:sldMkLst>
          <pc:docMk/>
          <pc:sldMk cId="3737705697" sldId="277"/>
        </pc:sldMkLst>
      </pc:sldChg>
      <pc:sldChg chg="del">
        <pc:chgData name="Johan Arwidmark" userId="ae19c9afabcebd1b" providerId="LiveId" clId="{EC890BA6-2B68-4E0D-BB49-A021A547BF0C}" dt="2019-11-20T16:00:00" v="536" actId="2696"/>
        <pc:sldMkLst>
          <pc:docMk/>
          <pc:sldMk cId="149935925" sldId="278"/>
        </pc:sldMkLst>
      </pc:sldChg>
      <pc:sldChg chg="del">
        <pc:chgData name="Johan Arwidmark" userId="ae19c9afabcebd1b" providerId="LiveId" clId="{EC890BA6-2B68-4E0D-BB49-A021A547BF0C}" dt="2019-11-20T15:59:59.705" v="531" actId="2696"/>
        <pc:sldMkLst>
          <pc:docMk/>
          <pc:sldMk cId="428393528" sldId="279"/>
        </pc:sldMkLst>
      </pc:sldChg>
      <pc:sldChg chg="del">
        <pc:chgData name="Johan Arwidmark" userId="ae19c9afabcebd1b" providerId="LiveId" clId="{EC890BA6-2B68-4E0D-BB49-A021A547BF0C}" dt="2019-11-20T15:59:59.472" v="528" actId="2696"/>
        <pc:sldMkLst>
          <pc:docMk/>
          <pc:sldMk cId="2816629370" sldId="280"/>
        </pc:sldMkLst>
      </pc:sldChg>
      <pc:sldChg chg="addSp delSp modSp add">
        <pc:chgData name="Johan Arwidmark" userId="ae19c9afabcebd1b" providerId="LiveId" clId="{EC890BA6-2B68-4E0D-BB49-A021A547BF0C}" dt="2019-11-20T15:27:55.668" v="194" actId="1076"/>
        <pc:sldMkLst>
          <pc:docMk/>
          <pc:sldMk cId="458327636" sldId="281"/>
        </pc:sldMkLst>
        <pc:spChg chg="mod">
          <ac:chgData name="Johan Arwidmark" userId="ae19c9afabcebd1b" providerId="LiveId" clId="{EC890BA6-2B68-4E0D-BB49-A021A547BF0C}" dt="2019-11-20T15:24:50.646" v="76" actId="20577"/>
          <ac:spMkLst>
            <pc:docMk/>
            <pc:sldMk cId="458327636" sldId="281"/>
            <ac:spMk id="2" creationId="{00000000-0000-0000-0000-000000000000}"/>
          </ac:spMkLst>
        </pc:spChg>
        <pc:spChg chg="add del mod">
          <ac:chgData name="Johan Arwidmark" userId="ae19c9afabcebd1b" providerId="LiveId" clId="{EC890BA6-2B68-4E0D-BB49-A021A547BF0C}" dt="2019-11-20T15:22:22.708" v="1"/>
          <ac:spMkLst>
            <pc:docMk/>
            <pc:sldMk cId="458327636" sldId="281"/>
            <ac:spMk id="3" creationId="{1EC26CBA-3B53-4707-BC80-E8E4F412A4BC}"/>
          </ac:spMkLst>
        </pc:spChg>
        <pc:spChg chg="add del mod">
          <ac:chgData name="Johan Arwidmark" userId="ae19c9afabcebd1b" providerId="LiveId" clId="{EC890BA6-2B68-4E0D-BB49-A021A547BF0C}" dt="2019-11-20T15:23:50.051" v="29"/>
          <ac:spMkLst>
            <pc:docMk/>
            <pc:sldMk cId="458327636" sldId="281"/>
            <ac:spMk id="4" creationId="{0DE38915-B9DC-4594-9111-BDED5341A063}"/>
          </ac:spMkLst>
        </pc:spChg>
        <pc:spChg chg="add mod">
          <ac:chgData name="Johan Arwidmark" userId="ae19c9afabcebd1b" providerId="LiveId" clId="{EC890BA6-2B68-4E0D-BB49-A021A547BF0C}" dt="2019-11-20T15:27:55.668" v="194" actId="1076"/>
          <ac:spMkLst>
            <pc:docMk/>
            <pc:sldMk cId="458327636" sldId="281"/>
            <ac:spMk id="5" creationId="{D2C9903B-BA7D-4420-8686-DCA0FF1B4002}"/>
          </ac:spMkLst>
        </pc:spChg>
        <pc:spChg chg="mod">
          <ac:chgData name="Johan Arwidmark" userId="ae19c9afabcebd1b" providerId="LiveId" clId="{EC890BA6-2B68-4E0D-BB49-A021A547BF0C}" dt="2019-11-20T15:27:50.821" v="193" actId="1035"/>
          <ac:spMkLst>
            <pc:docMk/>
            <pc:sldMk cId="458327636" sldId="281"/>
            <ac:spMk id="18" creationId="{3BCC186C-EF91-4664-9910-0147EAD593D7}"/>
          </ac:spMkLst>
        </pc:spChg>
        <pc:spChg chg="mod">
          <ac:chgData name="Johan Arwidmark" userId="ae19c9afabcebd1b" providerId="LiveId" clId="{EC890BA6-2B68-4E0D-BB49-A021A547BF0C}" dt="2019-11-20T15:27:50.821" v="193" actId="1035"/>
          <ac:spMkLst>
            <pc:docMk/>
            <pc:sldMk cId="458327636" sldId="281"/>
            <ac:spMk id="19" creationId="{FD1B80E8-13CB-40CE-A1DE-C0A03A79D7D6}"/>
          </ac:spMkLst>
        </pc:spChg>
        <pc:spChg chg="mod">
          <ac:chgData name="Johan Arwidmark" userId="ae19c9afabcebd1b" providerId="LiveId" clId="{EC890BA6-2B68-4E0D-BB49-A021A547BF0C}" dt="2019-11-20T15:27:50.821" v="193" actId="1035"/>
          <ac:spMkLst>
            <pc:docMk/>
            <pc:sldMk cId="458327636" sldId="281"/>
            <ac:spMk id="20" creationId="{F7BC80B6-9A45-4252-AE5E-F3C5FC99D032}"/>
          </ac:spMkLst>
        </pc:spChg>
        <pc:spChg chg="mod">
          <ac:chgData name="Johan Arwidmark" userId="ae19c9afabcebd1b" providerId="LiveId" clId="{EC890BA6-2B68-4E0D-BB49-A021A547BF0C}" dt="2019-11-20T15:27:50.821" v="193" actId="1035"/>
          <ac:spMkLst>
            <pc:docMk/>
            <pc:sldMk cId="458327636" sldId="281"/>
            <ac:spMk id="22" creationId="{95BBFBA1-012F-4A58-85A8-309FFD68CA6A}"/>
          </ac:spMkLst>
        </pc:spChg>
        <pc:spChg chg="mod">
          <ac:chgData name="Johan Arwidmark" userId="ae19c9afabcebd1b" providerId="LiveId" clId="{EC890BA6-2B68-4E0D-BB49-A021A547BF0C}" dt="2019-11-20T15:27:50.821" v="193" actId="1035"/>
          <ac:spMkLst>
            <pc:docMk/>
            <pc:sldMk cId="458327636" sldId="281"/>
            <ac:spMk id="23" creationId="{59426114-4911-4339-AEC5-F7EB413C2B9F}"/>
          </ac:spMkLst>
        </pc:spChg>
        <pc:spChg chg="mod">
          <ac:chgData name="Johan Arwidmark" userId="ae19c9afabcebd1b" providerId="LiveId" clId="{EC890BA6-2B68-4E0D-BB49-A021A547BF0C}" dt="2019-11-20T15:27:50.821" v="193" actId="1035"/>
          <ac:spMkLst>
            <pc:docMk/>
            <pc:sldMk cId="458327636" sldId="281"/>
            <ac:spMk id="25" creationId="{9058227A-D216-401B-8172-29692EA707E2}"/>
          </ac:spMkLst>
        </pc:spChg>
        <pc:spChg chg="mod">
          <ac:chgData name="Johan Arwidmark" userId="ae19c9afabcebd1b" providerId="LiveId" clId="{EC890BA6-2B68-4E0D-BB49-A021A547BF0C}" dt="2019-11-20T15:27:50.821" v="193" actId="1035"/>
          <ac:spMkLst>
            <pc:docMk/>
            <pc:sldMk cId="458327636" sldId="281"/>
            <ac:spMk id="46" creationId="{2AF6502B-3BD6-4E61-9CC2-746826D4FC82}"/>
          </ac:spMkLst>
        </pc:spChg>
        <pc:spChg chg="mod">
          <ac:chgData name="Johan Arwidmark" userId="ae19c9afabcebd1b" providerId="LiveId" clId="{EC890BA6-2B68-4E0D-BB49-A021A547BF0C}" dt="2019-11-20T15:27:50.821" v="193" actId="1035"/>
          <ac:spMkLst>
            <pc:docMk/>
            <pc:sldMk cId="458327636" sldId="281"/>
            <ac:spMk id="47" creationId="{6AC45D0B-C079-493B-8BBC-57688F3A1A49}"/>
          </ac:spMkLst>
        </pc:spChg>
      </pc:sldChg>
      <pc:sldChg chg="del">
        <pc:chgData name="Johan Arwidmark" userId="ae19c9afabcebd1b" providerId="LiveId" clId="{EC890BA6-2B68-4E0D-BB49-A021A547BF0C}" dt="2019-11-20T15:59:59.770" v="534" actId="2696"/>
        <pc:sldMkLst>
          <pc:docMk/>
          <pc:sldMk cId="2305364728" sldId="282"/>
        </pc:sldMkLst>
      </pc:sldChg>
      <pc:sldChg chg="del">
        <pc:chgData name="Johan Arwidmark" userId="ae19c9afabcebd1b" providerId="LiveId" clId="{EC890BA6-2B68-4E0D-BB49-A021A547BF0C}" dt="2019-11-20T15:59:59.503" v="529" actId="2696"/>
        <pc:sldMkLst>
          <pc:docMk/>
          <pc:sldMk cId="3057669874" sldId="283"/>
        </pc:sldMkLst>
      </pc:sldChg>
      <pc:sldChg chg="del">
        <pc:chgData name="Johan Arwidmark" userId="ae19c9afabcebd1b" providerId="LiveId" clId="{EC890BA6-2B68-4E0D-BB49-A021A547BF0C}" dt="2019-11-20T16:00:00.231" v="538" actId="2696"/>
        <pc:sldMkLst>
          <pc:docMk/>
          <pc:sldMk cId="403431482" sldId="285"/>
        </pc:sldMkLst>
      </pc:sldChg>
      <pc:sldChg chg="del">
        <pc:chgData name="Johan Arwidmark" userId="ae19c9afabcebd1b" providerId="LiveId" clId="{EC890BA6-2B68-4E0D-BB49-A021A547BF0C}" dt="2019-11-20T16:00:00.258" v="539" actId="2696"/>
        <pc:sldMkLst>
          <pc:docMk/>
          <pc:sldMk cId="252728795" sldId="286"/>
        </pc:sldMkLst>
      </pc:sldChg>
      <pc:sldChg chg="del">
        <pc:chgData name="Johan Arwidmark" userId="ae19c9afabcebd1b" providerId="LiveId" clId="{EC890BA6-2B68-4E0D-BB49-A021A547BF0C}" dt="2019-11-20T16:00:00.277" v="540" actId="2696"/>
        <pc:sldMkLst>
          <pc:docMk/>
          <pc:sldMk cId="1263274884" sldId="287"/>
        </pc:sldMkLst>
      </pc:sldChg>
      <pc:sldChg chg="del">
        <pc:chgData name="Johan Arwidmark" userId="ae19c9afabcebd1b" providerId="LiveId" clId="{EC890BA6-2B68-4E0D-BB49-A021A547BF0C}" dt="2019-11-20T16:00:00.294" v="541" actId="2696"/>
        <pc:sldMkLst>
          <pc:docMk/>
          <pc:sldMk cId="3934014436" sldId="288"/>
        </pc:sldMkLst>
      </pc:sldChg>
      <pc:sldChg chg="del">
        <pc:chgData name="Johan Arwidmark" userId="ae19c9afabcebd1b" providerId="LiveId" clId="{EC890BA6-2B68-4E0D-BB49-A021A547BF0C}" dt="2019-11-20T16:00:00.504" v="543" actId="2696"/>
        <pc:sldMkLst>
          <pc:docMk/>
          <pc:sldMk cId="356234569" sldId="289"/>
        </pc:sldMkLst>
      </pc:sldChg>
      <pc:sldChg chg="del">
        <pc:chgData name="Johan Arwidmark" userId="ae19c9afabcebd1b" providerId="LiveId" clId="{EC890BA6-2B68-4E0D-BB49-A021A547BF0C}" dt="2019-11-20T16:00:00.540" v="544" actId="2696"/>
        <pc:sldMkLst>
          <pc:docMk/>
          <pc:sldMk cId="3359956752" sldId="290"/>
        </pc:sldMkLst>
      </pc:sldChg>
      <pc:sldChg chg="del">
        <pc:chgData name="Johan Arwidmark" userId="ae19c9afabcebd1b" providerId="LiveId" clId="{EC890BA6-2B68-4E0D-BB49-A021A547BF0C}" dt="2019-11-20T16:00:00.673" v="545" actId="2696"/>
        <pc:sldMkLst>
          <pc:docMk/>
          <pc:sldMk cId="4203187498" sldId="291"/>
        </pc:sldMkLst>
      </pc:sldChg>
      <pc:sldChg chg="del">
        <pc:chgData name="Johan Arwidmark" userId="ae19c9afabcebd1b" providerId="LiveId" clId="{EC890BA6-2B68-4E0D-BB49-A021A547BF0C}" dt="2019-11-20T16:00:00.702" v="546" actId="2696"/>
        <pc:sldMkLst>
          <pc:docMk/>
          <pc:sldMk cId="667164793" sldId="292"/>
        </pc:sldMkLst>
      </pc:sldChg>
      <pc:sldChg chg="del">
        <pc:chgData name="Johan Arwidmark" userId="ae19c9afabcebd1b" providerId="LiveId" clId="{EC890BA6-2B68-4E0D-BB49-A021A547BF0C}" dt="2019-11-20T15:59:59.227" v="524" actId="2696"/>
        <pc:sldMkLst>
          <pc:docMk/>
          <pc:sldMk cId="3394772425" sldId="293"/>
        </pc:sldMkLst>
      </pc:sldChg>
      <pc:sldChg chg="del">
        <pc:chgData name="Johan Arwidmark" userId="ae19c9afabcebd1b" providerId="LiveId" clId="{EC890BA6-2B68-4E0D-BB49-A021A547BF0C}" dt="2019-11-20T15:59:59.236" v="525" actId="2696"/>
        <pc:sldMkLst>
          <pc:docMk/>
          <pc:sldMk cId="613718111" sldId="294"/>
        </pc:sldMkLst>
      </pc:sldChg>
      <pc:sldChg chg="del">
        <pc:chgData name="Johan Arwidmark" userId="ae19c9afabcebd1b" providerId="LiveId" clId="{EC890BA6-2B68-4E0D-BB49-A021A547BF0C}" dt="2019-11-20T15:59:59.265" v="526" actId="2696"/>
        <pc:sldMkLst>
          <pc:docMk/>
          <pc:sldMk cId="1133751511" sldId="295"/>
        </pc:sldMkLst>
      </pc:sldChg>
      <pc:sldChg chg="del">
        <pc:chgData name="Johan Arwidmark" userId="ae19c9afabcebd1b" providerId="LiveId" clId="{EC890BA6-2B68-4E0D-BB49-A021A547BF0C}" dt="2019-11-20T15:54:00.261" v="440" actId="2696"/>
        <pc:sldMkLst>
          <pc:docMk/>
          <pc:sldMk cId="252460539" sldId="296"/>
        </pc:sldMkLst>
      </pc:sldChg>
      <pc:sldChg chg="addSp delSp modSp">
        <pc:chgData name="Johan Arwidmark" userId="ae19c9afabcebd1b" providerId="LiveId" clId="{EC890BA6-2B68-4E0D-BB49-A021A547BF0C}" dt="2019-11-20T15:58:24.561" v="510" actId="20577"/>
        <pc:sldMkLst>
          <pc:docMk/>
          <pc:sldMk cId="579815155" sldId="297"/>
        </pc:sldMkLst>
        <pc:spChg chg="add del">
          <ac:chgData name="Johan Arwidmark" userId="ae19c9afabcebd1b" providerId="LiveId" clId="{EC890BA6-2B68-4E0D-BB49-A021A547BF0C}" dt="2019-11-20T15:54:54.314" v="459"/>
          <ac:spMkLst>
            <pc:docMk/>
            <pc:sldMk cId="579815155" sldId="297"/>
            <ac:spMk id="25" creationId="{495C3AD2-5172-4F75-8127-CC9E787770FC}"/>
          </ac:spMkLst>
        </pc:spChg>
        <pc:spChg chg="mod">
          <ac:chgData name="Johan Arwidmark" userId="ae19c9afabcebd1b" providerId="LiveId" clId="{EC890BA6-2B68-4E0D-BB49-A021A547BF0C}" dt="2019-11-20T15:54:24.968" v="457" actId="20577"/>
          <ac:spMkLst>
            <pc:docMk/>
            <pc:sldMk cId="579815155" sldId="297"/>
            <ac:spMk id="35" creationId="{FBB52A00-5929-42D1-A42F-47E673531EC9}"/>
          </ac:spMkLst>
        </pc:spChg>
        <pc:spChg chg="mod">
          <ac:chgData name="Johan Arwidmark" userId="ae19c9afabcebd1b" providerId="LiveId" clId="{EC890BA6-2B68-4E0D-BB49-A021A547BF0C}" dt="2019-11-20T15:55:07.201" v="460"/>
          <ac:spMkLst>
            <pc:docMk/>
            <pc:sldMk cId="579815155" sldId="297"/>
            <ac:spMk id="38" creationId="{77211BD0-2E2B-4C93-B67D-B11D47213978}"/>
          </ac:spMkLst>
        </pc:spChg>
        <pc:spChg chg="mod">
          <ac:chgData name="Johan Arwidmark" userId="ae19c9afabcebd1b" providerId="LiveId" clId="{EC890BA6-2B68-4E0D-BB49-A021A547BF0C}" dt="2019-11-20T15:55:17.977" v="477" actId="20577"/>
          <ac:spMkLst>
            <pc:docMk/>
            <pc:sldMk cId="579815155" sldId="297"/>
            <ac:spMk id="41" creationId="{8088698B-F18C-414A-AABF-1A0523547491}"/>
          </ac:spMkLst>
        </pc:spChg>
        <pc:spChg chg="mod">
          <ac:chgData name="Johan Arwidmark" userId="ae19c9afabcebd1b" providerId="LiveId" clId="{EC890BA6-2B68-4E0D-BB49-A021A547BF0C}" dt="2019-11-20T15:58:06.353" v="503" actId="20577"/>
          <ac:spMkLst>
            <pc:docMk/>
            <pc:sldMk cId="579815155" sldId="297"/>
            <ac:spMk id="43" creationId="{75A6990D-818C-4632-B4CE-E1CB86870B61}"/>
          </ac:spMkLst>
        </pc:spChg>
        <pc:spChg chg="mod">
          <ac:chgData name="Johan Arwidmark" userId="ae19c9afabcebd1b" providerId="LiveId" clId="{EC890BA6-2B68-4E0D-BB49-A021A547BF0C}" dt="2019-11-20T15:58:24.561" v="510" actId="20577"/>
          <ac:spMkLst>
            <pc:docMk/>
            <pc:sldMk cId="579815155" sldId="297"/>
            <ac:spMk id="45" creationId="{4FE44938-0791-4DAD-B27E-962955E79C11}"/>
          </ac:spMkLst>
        </pc:spChg>
      </pc:sldChg>
      <pc:sldChg chg="addSp delSp modSp add modAnim">
        <pc:chgData name="Johan Arwidmark" userId="ae19c9afabcebd1b" providerId="LiveId" clId="{EC890BA6-2B68-4E0D-BB49-A021A547BF0C}" dt="2019-11-20T15:51:41.568" v="432" actId="14100"/>
        <pc:sldMkLst>
          <pc:docMk/>
          <pc:sldMk cId="1367294525" sldId="2167"/>
        </pc:sldMkLst>
        <pc:spChg chg="add del mod ord">
          <ac:chgData name="Johan Arwidmark" userId="ae19c9afabcebd1b" providerId="LiveId" clId="{EC890BA6-2B68-4E0D-BB49-A021A547BF0C}" dt="2019-11-20T15:50:41.170" v="420"/>
          <ac:spMkLst>
            <pc:docMk/>
            <pc:sldMk cId="1367294525" sldId="2167"/>
            <ac:spMk id="41" creationId="{977A0E76-7FF4-470D-9B49-D7B211E6DDB9}"/>
          </ac:spMkLst>
        </pc:spChg>
        <pc:spChg chg="mod">
          <ac:chgData name="Johan Arwidmark" userId="ae19c9afabcebd1b" providerId="LiveId" clId="{EC890BA6-2B68-4E0D-BB49-A021A547BF0C}" dt="2019-11-20T15:51:41.568" v="432" actId="14100"/>
          <ac:spMkLst>
            <pc:docMk/>
            <pc:sldMk cId="1367294525" sldId="2167"/>
            <ac:spMk id="43" creationId="{3FE28021-2468-4456-836E-4D6B7E49F788}"/>
          </ac:spMkLst>
        </pc:spChg>
        <pc:spChg chg="add ord">
          <ac:chgData name="Johan Arwidmark" userId="ae19c9afabcebd1b" providerId="LiveId" clId="{EC890BA6-2B68-4E0D-BB49-A021A547BF0C}" dt="2019-11-20T15:51:27.023" v="430" actId="167"/>
          <ac:spMkLst>
            <pc:docMk/>
            <pc:sldMk cId="1367294525" sldId="2167"/>
            <ac:spMk id="45" creationId="{0357E229-CEEF-45C3-8C89-C3E864269C7F}"/>
          </ac:spMkLst>
        </pc:spChg>
        <pc:spChg chg="mod">
          <ac:chgData name="Johan Arwidmark" userId="ae19c9afabcebd1b" providerId="LiveId" clId="{EC890BA6-2B68-4E0D-BB49-A021A547BF0C}" dt="2019-11-20T15:51:31.184" v="431" actId="14100"/>
          <ac:spMkLst>
            <pc:docMk/>
            <pc:sldMk cId="1367294525" sldId="2167"/>
            <ac:spMk id="221" creationId="{7CB28B08-2B45-497F-82FB-FE4CF09C6DE6}"/>
          </ac:spMkLst>
        </pc:spChg>
        <pc:spChg chg="mod">
          <ac:chgData name="Johan Arwidmark" userId="ae19c9afabcebd1b" providerId="LiveId" clId="{EC890BA6-2B68-4E0D-BB49-A021A547BF0C}" dt="2019-11-20T15:50:59.789" v="423" actId="164"/>
          <ac:spMkLst>
            <pc:docMk/>
            <pc:sldMk cId="1367294525" sldId="2167"/>
            <ac:spMk id="223" creationId="{4D74E734-AE91-4B7C-8D47-364E2A1E3E7A}"/>
          </ac:spMkLst>
        </pc:spChg>
        <pc:grpChg chg="add mod">
          <ac:chgData name="Johan Arwidmark" userId="ae19c9afabcebd1b" providerId="LiveId" clId="{EC890BA6-2B68-4E0D-BB49-A021A547BF0C}" dt="2019-11-20T15:51:18.730" v="428" actId="1076"/>
          <ac:grpSpMkLst>
            <pc:docMk/>
            <pc:sldMk cId="1367294525" sldId="2167"/>
            <ac:grpSpMk id="3" creationId="{01895C5E-2AB9-4115-8F4F-841AF4E5ED96}"/>
          </ac:grpSpMkLst>
        </pc:grpChg>
        <pc:grpChg chg="mod">
          <ac:chgData name="Johan Arwidmark" userId="ae19c9afabcebd1b" providerId="LiveId" clId="{EC890BA6-2B68-4E0D-BB49-A021A547BF0C}" dt="2019-11-20T15:51:18.730" v="428" actId="1076"/>
          <ac:grpSpMkLst>
            <pc:docMk/>
            <pc:sldMk cId="1367294525" sldId="2167"/>
            <ac:grpSpMk id="4" creationId="{1EE8B608-AAD5-4BBF-BEBF-2F190B3833E3}"/>
          </ac:grpSpMkLst>
        </pc:grpChg>
        <pc:grpChg chg="mod">
          <ac:chgData name="Johan Arwidmark" userId="ae19c9afabcebd1b" providerId="LiveId" clId="{EC890BA6-2B68-4E0D-BB49-A021A547BF0C}" dt="2019-11-20T15:51:18.730" v="428" actId="1076"/>
          <ac:grpSpMkLst>
            <pc:docMk/>
            <pc:sldMk cId="1367294525" sldId="2167"/>
            <ac:grpSpMk id="42" creationId="{07392DBE-8CEF-4CB8-8EA0-26D761DDD455}"/>
          </ac:grpSpMkLst>
        </pc:grpChg>
        <pc:grpChg chg="mod">
          <ac:chgData name="Johan Arwidmark" userId="ae19c9afabcebd1b" providerId="LiveId" clId="{EC890BA6-2B68-4E0D-BB49-A021A547BF0C}" dt="2019-11-20T15:51:18.730" v="428" actId="1076"/>
          <ac:grpSpMkLst>
            <pc:docMk/>
            <pc:sldMk cId="1367294525" sldId="2167"/>
            <ac:grpSpMk id="78" creationId="{7C9F8009-035F-4C37-9924-8D1F94458689}"/>
          </ac:grpSpMkLst>
        </pc:grpChg>
        <pc:grpChg chg="mod">
          <ac:chgData name="Johan Arwidmark" userId="ae19c9afabcebd1b" providerId="LiveId" clId="{EC890BA6-2B68-4E0D-BB49-A021A547BF0C}" dt="2019-11-20T15:51:18.730" v="428" actId="1076"/>
          <ac:grpSpMkLst>
            <pc:docMk/>
            <pc:sldMk cId="1367294525" sldId="2167"/>
            <ac:grpSpMk id="83" creationId="{579E50C0-917D-4A7D-978C-7073C005C8D4}"/>
          </ac:grpSpMkLst>
        </pc:grpChg>
        <pc:grpChg chg="mod">
          <ac:chgData name="Johan Arwidmark" userId="ae19c9afabcebd1b" providerId="LiveId" clId="{EC890BA6-2B68-4E0D-BB49-A021A547BF0C}" dt="2019-11-20T15:51:18.730" v="428" actId="1076"/>
          <ac:grpSpMkLst>
            <pc:docMk/>
            <pc:sldMk cId="1367294525" sldId="2167"/>
            <ac:grpSpMk id="86" creationId="{B9BDCC4D-AD19-4C49-8E1F-DA0E78E5B119}"/>
          </ac:grpSpMkLst>
        </pc:grpChg>
        <pc:grpChg chg="mod">
          <ac:chgData name="Johan Arwidmark" userId="ae19c9afabcebd1b" providerId="LiveId" clId="{EC890BA6-2B68-4E0D-BB49-A021A547BF0C}" dt="2019-11-20T15:51:18.730" v="428" actId="1076"/>
          <ac:grpSpMkLst>
            <pc:docMk/>
            <pc:sldMk cId="1367294525" sldId="2167"/>
            <ac:grpSpMk id="331" creationId="{4F6EF7D9-1E49-4D67-BB6C-CCF07F7C8551}"/>
          </ac:grpSpMkLst>
        </pc:grpChg>
        <pc:grpChg chg="mod">
          <ac:chgData name="Johan Arwidmark" userId="ae19c9afabcebd1b" providerId="LiveId" clId="{EC890BA6-2B68-4E0D-BB49-A021A547BF0C}" dt="2019-11-20T15:51:18.730" v="428" actId="1076"/>
          <ac:grpSpMkLst>
            <pc:docMk/>
            <pc:sldMk cId="1367294525" sldId="2167"/>
            <ac:grpSpMk id="359" creationId="{A98D93AB-70A3-4589-A4D4-81BB19994B75}"/>
          </ac:grpSpMkLst>
        </pc:grpChg>
        <pc:grpChg chg="mod">
          <ac:chgData name="Johan Arwidmark" userId="ae19c9afabcebd1b" providerId="LiveId" clId="{EC890BA6-2B68-4E0D-BB49-A021A547BF0C}" dt="2019-11-20T15:51:18.730" v="428" actId="1076"/>
          <ac:grpSpMkLst>
            <pc:docMk/>
            <pc:sldMk cId="1367294525" sldId="2167"/>
            <ac:grpSpMk id="373" creationId="{E59BBB1C-68FC-476E-93FF-B283F617D48F}"/>
          </ac:grpSpMkLst>
        </pc:grpChg>
        <pc:grpChg chg="mod">
          <ac:chgData name="Johan Arwidmark" userId="ae19c9afabcebd1b" providerId="LiveId" clId="{EC890BA6-2B68-4E0D-BB49-A021A547BF0C}" dt="2019-11-20T15:51:18.730" v="428" actId="1076"/>
          <ac:grpSpMkLst>
            <pc:docMk/>
            <pc:sldMk cId="1367294525" sldId="2167"/>
            <ac:grpSpMk id="374" creationId="{B8A14CD1-7FB5-4546-946B-80065A4CCCFA}"/>
          </ac:grpSpMkLst>
        </pc:grpChg>
        <pc:grpChg chg="mod">
          <ac:chgData name="Johan Arwidmark" userId="ae19c9afabcebd1b" providerId="LiveId" clId="{EC890BA6-2B68-4E0D-BB49-A021A547BF0C}" dt="2019-11-20T15:51:18.730" v="428" actId="1076"/>
          <ac:grpSpMkLst>
            <pc:docMk/>
            <pc:sldMk cId="1367294525" sldId="2167"/>
            <ac:grpSpMk id="375" creationId="{9340E391-AA57-4E7D-9DCD-49152457722B}"/>
          </ac:grpSpMkLst>
        </pc:grpChg>
        <pc:grpChg chg="mod">
          <ac:chgData name="Johan Arwidmark" userId="ae19c9afabcebd1b" providerId="LiveId" clId="{EC890BA6-2B68-4E0D-BB49-A021A547BF0C}" dt="2019-11-20T15:51:18.730" v="428" actId="1076"/>
          <ac:grpSpMkLst>
            <pc:docMk/>
            <pc:sldMk cId="1367294525" sldId="2167"/>
            <ac:grpSpMk id="378" creationId="{84DA0168-B713-4443-BDC0-74C8DC2A5004}"/>
          </ac:grpSpMkLst>
        </pc:grpChg>
        <pc:grpChg chg="mod">
          <ac:chgData name="Johan Arwidmark" userId="ae19c9afabcebd1b" providerId="LiveId" clId="{EC890BA6-2B68-4E0D-BB49-A021A547BF0C}" dt="2019-11-20T15:51:18.730" v="428" actId="1076"/>
          <ac:grpSpMkLst>
            <pc:docMk/>
            <pc:sldMk cId="1367294525" sldId="2167"/>
            <ac:grpSpMk id="380" creationId="{4327CF85-BAFB-49B1-B9DD-C0A183AFE223}"/>
          </ac:grpSpMkLst>
        </pc:grpChg>
        <pc:grpChg chg="mod">
          <ac:chgData name="Johan Arwidmark" userId="ae19c9afabcebd1b" providerId="LiveId" clId="{EC890BA6-2B68-4E0D-BB49-A021A547BF0C}" dt="2019-11-20T15:51:18.730" v="428" actId="1076"/>
          <ac:grpSpMkLst>
            <pc:docMk/>
            <pc:sldMk cId="1367294525" sldId="2167"/>
            <ac:grpSpMk id="382" creationId="{FC5BD307-1D96-4CFF-84D0-B7910489B4C5}"/>
          </ac:grpSpMkLst>
        </pc:grpChg>
      </pc:sldChg>
      <pc:sldChg chg="addSp delSp modSp add">
        <pc:chgData name="Johan Arwidmark" userId="ae19c9afabcebd1b" providerId="LiveId" clId="{EC890BA6-2B68-4E0D-BB49-A021A547BF0C}" dt="2019-11-20T16:06:40.728" v="674" actId="478"/>
        <pc:sldMkLst>
          <pc:docMk/>
          <pc:sldMk cId="3463098696" sldId="2676"/>
        </pc:sldMkLst>
        <pc:spChg chg="add del">
          <ac:chgData name="Johan Arwidmark" userId="ae19c9afabcebd1b" providerId="LiveId" clId="{EC890BA6-2B68-4E0D-BB49-A021A547BF0C}" dt="2019-11-20T16:06:40.728" v="674" actId="478"/>
          <ac:spMkLst>
            <pc:docMk/>
            <pc:sldMk cId="3463098696" sldId="2676"/>
            <ac:spMk id="5" creationId="{7358CF19-277A-41B5-AAB1-3577038DAC4D}"/>
          </ac:spMkLst>
        </pc:spChg>
        <pc:spChg chg="add">
          <ac:chgData name="Johan Arwidmark" userId="ae19c9afabcebd1b" providerId="LiveId" clId="{EC890BA6-2B68-4E0D-BB49-A021A547BF0C}" dt="2019-11-20T16:06:36.031" v="673"/>
          <ac:spMkLst>
            <pc:docMk/>
            <pc:sldMk cId="3463098696" sldId="2676"/>
            <ac:spMk id="6" creationId="{88C1BF07-B8F4-4187-BE0C-C8F2542A222D}"/>
          </ac:spMkLst>
        </pc:spChg>
        <pc:spChg chg="add">
          <ac:chgData name="Johan Arwidmark" userId="ae19c9afabcebd1b" providerId="LiveId" clId="{EC890BA6-2B68-4E0D-BB49-A021A547BF0C}" dt="2019-11-20T16:06:36.031" v="673"/>
          <ac:spMkLst>
            <pc:docMk/>
            <pc:sldMk cId="3463098696" sldId="2676"/>
            <ac:spMk id="7" creationId="{23F19F9F-8D5C-4227-9E28-917E61C0D395}"/>
          </ac:spMkLst>
        </pc:spChg>
        <pc:spChg chg="add">
          <ac:chgData name="Johan Arwidmark" userId="ae19c9afabcebd1b" providerId="LiveId" clId="{EC890BA6-2B68-4E0D-BB49-A021A547BF0C}" dt="2019-11-20T16:06:36.031" v="673"/>
          <ac:spMkLst>
            <pc:docMk/>
            <pc:sldMk cId="3463098696" sldId="2676"/>
            <ac:spMk id="8" creationId="{373BD93D-99D9-4954-904C-ADE588DB2D85}"/>
          </ac:spMkLst>
        </pc:spChg>
        <pc:graphicFrameChg chg="del mod">
          <ac:chgData name="Johan Arwidmark" userId="ae19c9afabcebd1b" providerId="LiveId" clId="{EC890BA6-2B68-4E0D-BB49-A021A547BF0C}" dt="2019-11-20T16:06:35.280" v="672" actId="478"/>
          <ac:graphicFrameMkLst>
            <pc:docMk/>
            <pc:sldMk cId="3463098696" sldId="2676"/>
            <ac:graphicFrameMk id="4" creationId="{C3E90E1B-DBA3-4ACA-BB66-230A1A590158}"/>
          </ac:graphicFrameMkLst>
        </pc:graphicFrameChg>
      </pc:sldChg>
      <pc:sldChg chg="add del">
        <pc:chgData name="Johan Arwidmark" userId="ae19c9afabcebd1b" providerId="LiveId" clId="{EC890BA6-2B68-4E0D-BB49-A021A547BF0C}" dt="2019-11-20T16:07:52.641" v="714" actId="2696"/>
        <pc:sldMkLst>
          <pc:docMk/>
          <pc:sldMk cId="2168759388" sldId="2677"/>
        </pc:sldMkLst>
      </pc:sldChg>
      <pc:sldChg chg="add">
        <pc:chgData name="Johan Arwidmark" userId="ae19c9afabcebd1b" providerId="LiveId" clId="{EC890BA6-2B68-4E0D-BB49-A021A547BF0C}" dt="2019-11-20T16:02:01.657" v="547"/>
        <pc:sldMkLst>
          <pc:docMk/>
          <pc:sldMk cId="3262462135" sldId="2678"/>
        </pc:sldMkLst>
      </pc:sldChg>
      <pc:sldChg chg="modSp add">
        <pc:chgData name="Johan Arwidmark" userId="ae19c9afabcebd1b" providerId="LiveId" clId="{EC890BA6-2B68-4E0D-BB49-A021A547BF0C}" dt="2019-11-20T16:04:05.786" v="634" actId="20577"/>
        <pc:sldMkLst>
          <pc:docMk/>
          <pc:sldMk cId="2418222867" sldId="2679"/>
        </pc:sldMkLst>
        <pc:spChg chg="mod">
          <ac:chgData name="Johan Arwidmark" userId="ae19c9afabcebd1b" providerId="LiveId" clId="{EC890BA6-2B68-4E0D-BB49-A021A547BF0C}" dt="2019-11-20T16:04:05.786" v="634" actId="20577"/>
          <ac:spMkLst>
            <pc:docMk/>
            <pc:sldMk cId="2418222867" sldId="2679"/>
            <ac:spMk id="3" creationId="{51CD3C1C-3B86-4707-A09E-9E0BEB6BDEBF}"/>
          </ac:spMkLst>
        </pc:spChg>
      </pc:sldChg>
      <pc:sldChg chg="addSp delSp modSp add modAnim">
        <pc:chgData name="Johan Arwidmark" userId="ae19c9afabcebd1b" providerId="LiveId" clId="{EC890BA6-2B68-4E0D-BB49-A021A547BF0C}" dt="2019-11-20T15:49:21.787" v="407" actId="1076"/>
        <pc:sldMkLst>
          <pc:docMk/>
          <pc:sldMk cId="3568310752" sldId="8709"/>
        </pc:sldMkLst>
        <pc:spChg chg="add del mod">
          <ac:chgData name="Johan Arwidmark" userId="ae19c9afabcebd1b" providerId="LiveId" clId="{EC890BA6-2B68-4E0D-BB49-A021A547BF0C}" dt="2019-11-20T15:45:55.905" v="375" actId="478"/>
          <ac:spMkLst>
            <pc:docMk/>
            <pc:sldMk cId="3568310752" sldId="8709"/>
            <ac:spMk id="2" creationId="{C6911535-9B4C-4B2B-B17C-38C993907E15}"/>
          </ac:spMkLst>
        </pc:spChg>
        <pc:spChg chg="add mod ord">
          <ac:chgData name="Johan Arwidmark" userId="ae19c9afabcebd1b" providerId="LiveId" clId="{EC890BA6-2B68-4E0D-BB49-A021A547BF0C}" dt="2019-11-20T15:49:21.787" v="407" actId="1076"/>
          <ac:spMkLst>
            <pc:docMk/>
            <pc:sldMk cId="3568310752" sldId="8709"/>
            <ac:spMk id="3" creationId="{170E1DB4-71B0-4B1B-B774-D6FA5B3ECA3C}"/>
          </ac:spMkLst>
        </pc:spChg>
        <pc:spChg chg="add del mod topLvl">
          <ac:chgData name="Johan Arwidmark" userId="ae19c9afabcebd1b" providerId="LiveId" clId="{EC890BA6-2B68-4E0D-BB49-A021A547BF0C}" dt="2019-11-20T15:45:59.840" v="376" actId="478"/>
          <ac:spMkLst>
            <pc:docMk/>
            <pc:sldMk cId="3568310752" sldId="8709"/>
            <ac:spMk id="7" creationId="{B67046B0-D63D-4DF9-9685-9C3C0FD44F5A}"/>
          </ac:spMkLst>
        </pc:spChg>
        <pc:spChg chg="add del mod topLvl">
          <ac:chgData name="Johan Arwidmark" userId="ae19c9afabcebd1b" providerId="LiveId" clId="{EC890BA6-2B68-4E0D-BB49-A021A547BF0C}" dt="2019-11-20T15:45:59.840" v="376" actId="478"/>
          <ac:spMkLst>
            <pc:docMk/>
            <pc:sldMk cId="3568310752" sldId="8709"/>
            <ac:spMk id="78" creationId="{BC3101C1-6E67-4280-BF50-8F0FDE8729B4}"/>
          </ac:spMkLst>
        </pc:spChg>
        <pc:spChg chg="mod">
          <ac:chgData name="Johan Arwidmark" userId="ae19c9afabcebd1b" providerId="LiveId" clId="{EC890BA6-2B68-4E0D-BB49-A021A547BF0C}" dt="2019-11-20T15:49:04.504" v="403" actId="14100"/>
          <ac:spMkLst>
            <pc:docMk/>
            <pc:sldMk cId="3568310752" sldId="8709"/>
            <ac:spMk id="104" creationId="{8AE62F5E-7AD3-44EC-B1F8-88E567F84A0F}"/>
          </ac:spMkLst>
        </pc:spChg>
        <pc:spChg chg="mod topLvl">
          <ac:chgData name="Johan Arwidmark" userId="ae19c9afabcebd1b" providerId="LiveId" clId="{EC890BA6-2B68-4E0D-BB49-A021A547BF0C}" dt="2019-11-20T15:46:44.657" v="384" actId="165"/>
          <ac:spMkLst>
            <pc:docMk/>
            <pc:sldMk cId="3568310752" sldId="8709"/>
            <ac:spMk id="129" creationId="{B8939D52-8FB6-4682-BB43-9C4AC60D688D}"/>
          </ac:spMkLst>
        </pc:spChg>
        <pc:spChg chg="add del mod topLvl">
          <ac:chgData name="Johan Arwidmark" userId="ae19c9afabcebd1b" providerId="LiveId" clId="{EC890BA6-2B68-4E0D-BB49-A021A547BF0C}" dt="2019-11-20T15:45:59.840" v="376" actId="478"/>
          <ac:spMkLst>
            <pc:docMk/>
            <pc:sldMk cId="3568310752" sldId="8709"/>
            <ac:spMk id="422" creationId="{4097E5F0-3FF1-48DA-83A5-4CCA99F734AD}"/>
          </ac:spMkLst>
        </pc:spChg>
        <pc:spChg chg="add del mod topLvl">
          <ac:chgData name="Johan Arwidmark" userId="ae19c9afabcebd1b" providerId="LiveId" clId="{EC890BA6-2B68-4E0D-BB49-A021A547BF0C}" dt="2019-11-20T15:45:59.840" v="376" actId="478"/>
          <ac:spMkLst>
            <pc:docMk/>
            <pc:sldMk cId="3568310752" sldId="8709"/>
            <ac:spMk id="423" creationId="{BBC79D4E-1FA5-41F8-9452-5B3184C8B9B3}"/>
          </ac:spMkLst>
        </pc:spChg>
        <pc:spChg chg="add del mod topLvl">
          <ac:chgData name="Johan Arwidmark" userId="ae19c9afabcebd1b" providerId="LiveId" clId="{EC890BA6-2B68-4E0D-BB49-A021A547BF0C}" dt="2019-11-20T15:45:59.840" v="376" actId="478"/>
          <ac:spMkLst>
            <pc:docMk/>
            <pc:sldMk cId="3568310752" sldId="8709"/>
            <ac:spMk id="424" creationId="{B7B573C4-D265-4EC4-8BAD-F23935F42518}"/>
          </ac:spMkLst>
        </pc:spChg>
        <pc:spChg chg="add del mod">
          <ac:chgData name="Johan Arwidmark" userId="ae19c9afabcebd1b" providerId="LiveId" clId="{EC890BA6-2B68-4E0D-BB49-A021A547BF0C}" dt="2019-11-20T15:45:55.905" v="375" actId="478"/>
          <ac:spMkLst>
            <pc:docMk/>
            <pc:sldMk cId="3568310752" sldId="8709"/>
            <ac:spMk id="459" creationId="{B611A9DC-A4F9-4DB5-B4DB-624606F1F9D3}"/>
          </ac:spMkLst>
        </pc:spChg>
        <pc:grpChg chg="add del mod">
          <ac:chgData name="Johan Arwidmark" userId="ae19c9afabcebd1b" providerId="LiveId" clId="{EC890BA6-2B68-4E0D-BB49-A021A547BF0C}" dt="2019-11-20T15:45:59.840" v="376" actId="478"/>
          <ac:grpSpMkLst>
            <pc:docMk/>
            <pc:sldMk cId="3568310752" sldId="8709"/>
            <ac:grpSpMk id="5" creationId="{48705987-1BB5-41FF-B5A4-FB91274C71F3}"/>
          </ac:grpSpMkLst>
        </pc:grpChg>
        <pc:grpChg chg="add del">
          <ac:chgData name="Johan Arwidmark" userId="ae19c9afabcebd1b" providerId="LiveId" clId="{EC890BA6-2B68-4E0D-BB49-A021A547BF0C}" dt="2019-11-20T15:45:59.840" v="376" actId="478"/>
          <ac:grpSpMkLst>
            <pc:docMk/>
            <pc:sldMk cId="3568310752" sldId="8709"/>
            <ac:grpSpMk id="8" creationId="{9E5E40FA-B039-4634-9C33-656555FE0D31}"/>
          </ac:grpSpMkLst>
        </pc:grpChg>
        <pc:grpChg chg="del mod">
          <ac:chgData name="Johan Arwidmark" userId="ae19c9afabcebd1b" providerId="LiveId" clId="{EC890BA6-2B68-4E0D-BB49-A021A547BF0C}" dt="2019-11-20T15:44:33.387" v="368" actId="165"/>
          <ac:grpSpMkLst>
            <pc:docMk/>
            <pc:sldMk cId="3568310752" sldId="8709"/>
            <ac:grpSpMk id="9" creationId="{31AC5C66-27A5-4937-B118-249BE17CE724}"/>
          </ac:grpSpMkLst>
        </pc:grpChg>
        <pc:grpChg chg="add del mod">
          <ac:chgData name="Johan Arwidmark" userId="ae19c9afabcebd1b" providerId="LiveId" clId="{EC890BA6-2B68-4E0D-BB49-A021A547BF0C}" dt="2019-11-20T15:45:59.840" v="376" actId="478"/>
          <ac:grpSpMkLst>
            <pc:docMk/>
            <pc:sldMk cId="3568310752" sldId="8709"/>
            <ac:grpSpMk id="10" creationId="{9F6CB7CF-985B-40AA-82D5-02EE575EDA9F}"/>
          </ac:grpSpMkLst>
        </pc:grpChg>
        <pc:grpChg chg="add del mod">
          <ac:chgData name="Johan Arwidmark" userId="ae19c9afabcebd1b" providerId="LiveId" clId="{EC890BA6-2B68-4E0D-BB49-A021A547BF0C}" dt="2019-11-20T15:48:59.083" v="402" actId="1076"/>
          <ac:grpSpMkLst>
            <pc:docMk/>
            <pc:sldMk cId="3568310752" sldId="8709"/>
            <ac:grpSpMk id="59" creationId="{2AB2E2B2-4CBF-4FF5-84AF-5448191B4057}"/>
          </ac:grpSpMkLst>
        </pc:grpChg>
        <pc:grpChg chg="add del mod">
          <ac:chgData name="Johan Arwidmark" userId="ae19c9afabcebd1b" providerId="LiveId" clId="{EC890BA6-2B68-4E0D-BB49-A021A547BF0C}" dt="2019-11-20T15:45:59.840" v="376" actId="478"/>
          <ac:grpSpMkLst>
            <pc:docMk/>
            <pc:sldMk cId="3568310752" sldId="8709"/>
            <ac:grpSpMk id="60" creationId="{B843CACD-56E9-490C-AB4D-D73FFBD43059}"/>
          </ac:grpSpMkLst>
        </pc:grpChg>
        <pc:grpChg chg="mod topLvl">
          <ac:chgData name="Johan Arwidmark" userId="ae19c9afabcebd1b" providerId="LiveId" clId="{EC890BA6-2B68-4E0D-BB49-A021A547BF0C}" dt="2019-11-20T15:48:59.083" v="402" actId="1076"/>
          <ac:grpSpMkLst>
            <pc:docMk/>
            <pc:sldMk cId="3568310752" sldId="8709"/>
            <ac:grpSpMk id="63" creationId="{3E9402FB-7826-45D2-8A26-ECAAEAF4E533}"/>
          </ac:grpSpMkLst>
        </pc:grpChg>
        <pc:grpChg chg="mod topLvl">
          <ac:chgData name="Johan Arwidmark" userId="ae19c9afabcebd1b" providerId="LiveId" clId="{EC890BA6-2B68-4E0D-BB49-A021A547BF0C}" dt="2019-11-20T15:48:59.083" v="402" actId="1076"/>
          <ac:grpSpMkLst>
            <pc:docMk/>
            <pc:sldMk cId="3568310752" sldId="8709"/>
            <ac:grpSpMk id="64" creationId="{6A289774-CC54-40E0-8128-4F5FD0BCC10C}"/>
          </ac:grpSpMkLst>
        </pc:grpChg>
        <pc:grpChg chg="add del mod">
          <ac:chgData name="Johan Arwidmark" userId="ae19c9afabcebd1b" providerId="LiveId" clId="{EC890BA6-2B68-4E0D-BB49-A021A547BF0C}" dt="2019-11-20T15:45:59.840" v="376" actId="478"/>
          <ac:grpSpMkLst>
            <pc:docMk/>
            <pc:sldMk cId="3568310752" sldId="8709"/>
            <ac:grpSpMk id="65" creationId="{C735B7CE-9A4F-484D-A7AF-8BA8CE81F782}"/>
          </ac:grpSpMkLst>
        </pc:grpChg>
        <pc:grpChg chg="add del mod topLvl">
          <ac:chgData name="Johan Arwidmark" userId="ae19c9afabcebd1b" providerId="LiveId" clId="{EC890BA6-2B68-4E0D-BB49-A021A547BF0C}" dt="2019-11-20T15:48:59.083" v="402" actId="1076"/>
          <ac:grpSpMkLst>
            <pc:docMk/>
            <pc:sldMk cId="3568310752" sldId="8709"/>
            <ac:grpSpMk id="68" creationId="{2F5E3324-623C-4A80-B45F-297302272159}"/>
          </ac:grpSpMkLst>
        </pc:grpChg>
        <pc:grpChg chg="add del mod">
          <ac:chgData name="Johan Arwidmark" userId="ae19c9afabcebd1b" providerId="LiveId" clId="{EC890BA6-2B68-4E0D-BB49-A021A547BF0C}" dt="2019-11-20T15:45:59.840" v="376" actId="478"/>
          <ac:grpSpMkLst>
            <pc:docMk/>
            <pc:sldMk cId="3568310752" sldId="8709"/>
            <ac:grpSpMk id="69" creationId="{1C8A010F-2406-40D2-9770-D8670163B3A1}"/>
          </ac:grpSpMkLst>
        </pc:grpChg>
        <pc:grpChg chg="mod topLvl">
          <ac:chgData name="Johan Arwidmark" userId="ae19c9afabcebd1b" providerId="LiveId" clId="{EC890BA6-2B68-4E0D-BB49-A021A547BF0C}" dt="2019-11-20T15:48:59.083" v="402" actId="1076"/>
          <ac:grpSpMkLst>
            <pc:docMk/>
            <pc:sldMk cId="3568310752" sldId="8709"/>
            <ac:grpSpMk id="72" creationId="{F6CAA547-292A-46B6-B068-6DADE497D104}"/>
          </ac:grpSpMkLst>
        </pc:grpChg>
        <pc:grpChg chg="mod topLvl">
          <ac:chgData name="Johan Arwidmark" userId="ae19c9afabcebd1b" providerId="LiveId" clId="{EC890BA6-2B68-4E0D-BB49-A021A547BF0C}" dt="2019-11-20T15:48:59.083" v="402" actId="1076"/>
          <ac:grpSpMkLst>
            <pc:docMk/>
            <pc:sldMk cId="3568310752" sldId="8709"/>
            <ac:grpSpMk id="75" creationId="{AEF8F713-29AA-4F8C-97CC-FA2F2DFBAC51}"/>
          </ac:grpSpMkLst>
        </pc:grpChg>
        <pc:grpChg chg="del mod">
          <ac:chgData name="Johan Arwidmark" userId="ae19c9afabcebd1b" providerId="LiveId" clId="{EC890BA6-2B68-4E0D-BB49-A021A547BF0C}" dt="2019-11-20T15:44:14.126" v="366" actId="165"/>
          <ac:grpSpMkLst>
            <pc:docMk/>
            <pc:sldMk cId="3568310752" sldId="8709"/>
            <ac:grpSpMk id="76" creationId="{6D031BF9-57D8-49E7-AF6B-5B9BD26D93FF}"/>
          </ac:grpSpMkLst>
        </pc:grpChg>
        <pc:grpChg chg="mod topLvl">
          <ac:chgData name="Johan Arwidmark" userId="ae19c9afabcebd1b" providerId="LiveId" clId="{EC890BA6-2B68-4E0D-BB49-A021A547BF0C}" dt="2019-11-20T15:48:59.083" v="402" actId="1076"/>
          <ac:grpSpMkLst>
            <pc:docMk/>
            <pc:sldMk cId="3568310752" sldId="8709"/>
            <ac:grpSpMk id="79" creationId="{47AD73CE-4983-48BE-B16C-36CE96903D2D}"/>
          </ac:grpSpMkLst>
        </pc:grpChg>
        <pc:grpChg chg="mod topLvl">
          <ac:chgData name="Johan Arwidmark" userId="ae19c9afabcebd1b" providerId="LiveId" clId="{EC890BA6-2B68-4E0D-BB49-A021A547BF0C}" dt="2019-11-20T15:48:59.083" v="402" actId="1076"/>
          <ac:grpSpMkLst>
            <pc:docMk/>
            <pc:sldMk cId="3568310752" sldId="8709"/>
            <ac:grpSpMk id="80" creationId="{D0B07CAB-CA34-4EB4-B688-E256047B28ED}"/>
          </ac:grpSpMkLst>
        </pc:grpChg>
        <pc:grpChg chg="del mod topLvl">
          <ac:chgData name="Johan Arwidmark" userId="ae19c9afabcebd1b" providerId="LiveId" clId="{EC890BA6-2B68-4E0D-BB49-A021A547BF0C}" dt="2019-11-20T15:45:06.657" v="372" actId="165"/>
          <ac:grpSpMkLst>
            <pc:docMk/>
            <pc:sldMk cId="3568310752" sldId="8709"/>
            <ac:grpSpMk id="81" creationId="{DCD9DCD3-4065-47E1-A2DC-6EDC9D2B1A69}"/>
          </ac:grpSpMkLst>
        </pc:grpChg>
        <pc:grpChg chg="del mod topLvl">
          <ac:chgData name="Johan Arwidmark" userId="ae19c9afabcebd1b" providerId="LiveId" clId="{EC890BA6-2B68-4E0D-BB49-A021A547BF0C}" dt="2019-11-20T15:44:39.269" v="369" actId="165"/>
          <ac:grpSpMkLst>
            <pc:docMk/>
            <pc:sldMk cId="3568310752" sldId="8709"/>
            <ac:grpSpMk id="82" creationId="{C6E48018-249D-401D-9188-E32A535B3139}"/>
          </ac:grpSpMkLst>
        </pc:grpChg>
        <pc:grpChg chg="mod topLvl">
          <ac:chgData name="Johan Arwidmark" userId="ae19c9afabcebd1b" providerId="LiveId" clId="{EC890BA6-2B68-4E0D-BB49-A021A547BF0C}" dt="2019-11-20T15:48:59.083" v="402" actId="1076"/>
          <ac:grpSpMkLst>
            <pc:docMk/>
            <pc:sldMk cId="3568310752" sldId="8709"/>
            <ac:grpSpMk id="83" creationId="{6900920D-7B82-4E00-9AFC-CD9B0D607F60}"/>
          </ac:grpSpMkLst>
        </pc:grpChg>
        <pc:grpChg chg="mod topLvl">
          <ac:chgData name="Johan Arwidmark" userId="ae19c9afabcebd1b" providerId="LiveId" clId="{EC890BA6-2B68-4E0D-BB49-A021A547BF0C}" dt="2019-11-20T15:48:59.083" v="402" actId="1076"/>
          <ac:grpSpMkLst>
            <pc:docMk/>
            <pc:sldMk cId="3568310752" sldId="8709"/>
            <ac:grpSpMk id="84" creationId="{9745132A-630A-469B-9E3F-B20FF6B3A7DD}"/>
          </ac:grpSpMkLst>
        </pc:grpChg>
        <pc:grpChg chg="add del mod">
          <ac:chgData name="Johan Arwidmark" userId="ae19c9afabcebd1b" providerId="LiveId" clId="{EC890BA6-2B68-4E0D-BB49-A021A547BF0C}" dt="2019-11-20T15:45:59.840" v="376" actId="478"/>
          <ac:grpSpMkLst>
            <pc:docMk/>
            <pc:sldMk cId="3568310752" sldId="8709"/>
            <ac:grpSpMk id="92" creationId="{277DDF4A-A09B-4A84-B08E-EFC87C149BEF}"/>
          </ac:grpSpMkLst>
        </pc:grpChg>
        <pc:grpChg chg="add del mod topLvl">
          <ac:chgData name="Johan Arwidmark" userId="ae19c9afabcebd1b" providerId="LiveId" clId="{EC890BA6-2B68-4E0D-BB49-A021A547BF0C}" dt="2019-11-20T15:45:59.840" v="376" actId="478"/>
          <ac:grpSpMkLst>
            <pc:docMk/>
            <pc:sldMk cId="3568310752" sldId="8709"/>
            <ac:grpSpMk id="94" creationId="{AD732CD8-81CC-4825-99F8-06DD1D6D902E}"/>
          </ac:grpSpMkLst>
        </pc:grpChg>
        <pc:grpChg chg="mod">
          <ac:chgData name="Johan Arwidmark" userId="ae19c9afabcebd1b" providerId="LiveId" clId="{EC890BA6-2B68-4E0D-BB49-A021A547BF0C}" dt="2019-11-20T15:48:59.083" v="402" actId="1076"/>
          <ac:grpSpMkLst>
            <pc:docMk/>
            <pc:sldMk cId="3568310752" sldId="8709"/>
            <ac:grpSpMk id="102" creationId="{6E046543-2AA7-431F-9620-7208C947DEBD}"/>
          </ac:grpSpMkLst>
        </pc:grpChg>
        <pc:grpChg chg="mod">
          <ac:chgData name="Johan Arwidmark" userId="ae19c9afabcebd1b" providerId="LiveId" clId="{EC890BA6-2B68-4E0D-BB49-A021A547BF0C}" dt="2019-11-20T15:48:59.083" v="402" actId="1076"/>
          <ac:grpSpMkLst>
            <pc:docMk/>
            <pc:sldMk cId="3568310752" sldId="8709"/>
            <ac:grpSpMk id="103" creationId="{975E1F5D-48E7-4A7A-BD66-E2FE9676E065}"/>
          </ac:grpSpMkLst>
        </pc:grpChg>
        <pc:grpChg chg="mod">
          <ac:chgData name="Johan Arwidmark" userId="ae19c9afabcebd1b" providerId="LiveId" clId="{EC890BA6-2B68-4E0D-BB49-A021A547BF0C}" dt="2019-11-20T15:48:59.083" v="402" actId="1076"/>
          <ac:grpSpMkLst>
            <pc:docMk/>
            <pc:sldMk cId="3568310752" sldId="8709"/>
            <ac:grpSpMk id="106" creationId="{7402C47B-77A2-4849-9E11-07CCF8ABFEDE}"/>
          </ac:grpSpMkLst>
        </pc:grpChg>
        <pc:grpChg chg="mod">
          <ac:chgData name="Johan Arwidmark" userId="ae19c9afabcebd1b" providerId="LiveId" clId="{EC890BA6-2B68-4E0D-BB49-A021A547BF0C}" dt="2019-11-20T15:48:59.083" v="402" actId="1076"/>
          <ac:grpSpMkLst>
            <pc:docMk/>
            <pc:sldMk cId="3568310752" sldId="8709"/>
            <ac:grpSpMk id="108" creationId="{C7F9F389-5C28-4E31-B72F-1F753B0EC2D5}"/>
          </ac:grpSpMkLst>
        </pc:grpChg>
        <pc:grpChg chg="mod">
          <ac:chgData name="Johan Arwidmark" userId="ae19c9afabcebd1b" providerId="LiveId" clId="{EC890BA6-2B68-4E0D-BB49-A021A547BF0C}" dt="2019-11-20T15:48:59.083" v="402" actId="1076"/>
          <ac:grpSpMkLst>
            <pc:docMk/>
            <pc:sldMk cId="3568310752" sldId="8709"/>
            <ac:grpSpMk id="110" creationId="{4BFFCADB-F471-4458-A0D4-C2D0E183F5C8}"/>
          </ac:grpSpMkLst>
        </pc:grpChg>
        <pc:grpChg chg="mod">
          <ac:chgData name="Johan Arwidmark" userId="ae19c9afabcebd1b" providerId="LiveId" clId="{EC890BA6-2B68-4E0D-BB49-A021A547BF0C}" dt="2019-11-20T15:48:59.083" v="402" actId="1076"/>
          <ac:grpSpMkLst>
            <pc:docMk/>
            <pc:sldMk cId="3568310752" sldId="8709"/>
            <ac:grpSpMk id="116" creationId="{1B90D3CF-0D74-4F16-9448-6D8402404ED3}"/>
          </ac:grpSpMkLst>
        </pc:grpChg>
        <pc:grpChg chg="add del mod topLvl">
          <ac:chgData name="Johan Arwidmark" userId="ae19c9afabcebd1b" providerId="LiveId" clId="{EC890BA6-2B68-4E0D-BB49-A021A547BF0C}" dt="2019-11-20T15:48:59.083" v="402" actId="1076"/>
          <ac:grpSpMkLst>
            <pc:docMk/>
            <pc:sldMk cId="3568310752" sldId="8709"/>
            <ac:grpSpMk id="120" creationId="{28FF6BC9-8907-4C93-9BD1-C242D50EBFAF}"/>
          </ac:grpSpMkLst>
        </pc:grpChg>
        <pc:grpChg chg="mod topLvl">
          <ac:chgData name="Johan Arwidmark" userId="ae19c9afabcebd1b" providerId="LiveId" clId="{EC890BA6-2B68-4E0D-BB49-A021A547BF0C}" dt="2019-11-20T15:48:59.083" v="402" actId="1076"/>
          <ac:grpSpMkLst>
            <pc:docMk/>
            <pc:sldMk cId="3568310752" sldId="8709"/>
            <ac:grpSpMk id="121" creationId="{F3BEC262-EF73-48FB-AF56-4B926FE4927C}"/>
          </ac:grpSpMkLst>
        </pc:grpChg>
        <pc:grpChg chg="mod">
          <ac:chgData name="Johan Arwidmark" userId="ae19c9afabcebd1b" providerId="LiveId" clId="{EC890BA6-2B68-4E0D-BB49-A021A547BF0C}" dt="2019-11-20T15:48:59.083" v="402" actId="1076"/>
          <ac:grpSpMkLst>
            <pc:docMk/>
            <pc:sldMk cId="3568310752" sldId="8709"/>
            <ac:grpSpMk id="122" creationId="{C9D7DE00-31FF-4D9D-97F7-6988D3698E3C}"/>
          </ac:grpSpMkLst>
        </pc:grpChg>
        <pc:grpChg chg="mod">
          <ac:chgData name="Johan Arwidmark" userId="ae19c9afabcebd1b" providerId="LiveId" clId="{EC890BA6-2B68-4E0D-BB49-A021A547BF0C}" dt="2019-11-20T15:48:59.083" v="402" actId="1076"/>
          <ac:grpSpMkLst>
            <pc:docMk/>
            <pc:sldMk cId="3568310752" sldId="8709"/>
            <ac:grpSpMk id="123" creationId="{DB8D228D-8CC9-4363-BA93-DA56E607FB2A}"/>
          </ac:grpSpMkLst>
        </pc:grpChg>
        <pc:grpChg chg="mod topLvl">
          <ac:chgData name="Johan Arwidmark" userId="ae19c9afabcebd1b" providerId="LiveId" clId="{EC890BA6-2B68-4E0D-BB49-A021A547BF0C}" dt="2019-11-20T15:48:59.083" v="402" actId="1076"/>
          <ac:grpSpMkLst>
            <pc:docMk/>
            <pc:sldMk cId="3568310752" sldId="8709"/>
            <ac:grpSpMk id="130" creationId="{83868639-4962-4669-A46C-48015117D598}"/>
          </ac:grpSpMkLst>
        </pc:grpChg>
        <pc:grpChg chg="del mod topLvl">
          <ac:chgData name="Johan Arwidmark" userId="ae19c9afabcebd1b" providerId="LiveId" clId="{EC890BA6-2B68-4E0D-BB49-A021A547BF0C}" dt="2019-11-20T15:44:53.950" v="370" actId="165"/>
          <ac:grpSpMkLst>
            <pc:docMk/>
            <pc:sldMk cId="3568310752" sldId="8709"/>
            <ac:grpSpMk id="421" creationId="{43916684-2237-4A25-8E13-63024BBD1A74}"/>
          </ac:grpSpMkLst>
        </pc:grpChg>
        <pc:cxnChg chg="add del mod topLvl">
          <ac:chgData name="Johan Arwidmark" userId="ae19c9afabcebd1b" providerId="LiveId" clId="{EC890BA6-2B68-4E0D-BB49-A021A547BF0C}" dt="2019-11-20T15:45:59.840" v="376" actId="478"/>
          <ac:cxnSpMkLst>
            <pc:docMk/>
            <pc:sldMk cId="3568310752" sldId="8709"/>
            <ac:cxnSpMk id="39" creationId="{078A714E-EC3D-4E5B-80EB-E0962DBBE5B3}"/>
          </ac:cxnSpMkLst>
        </pc:cxnChg>
        <pc:cxnChg chg="add del mod topLvl">
          <ac:chgData name="Johan Arwidmark" userId="ae19c9afabcebd1b" providerId="LiveId" clId="{EC890BA6-2B68-4E0D-BB49-A021A547BF0C}" dt="2019-11-20T15:45:59.840" v="376" actId="478"/>
          <ac:cxnSpMkLst>
            <pc:docMk/>
            <pc:sldMk cId="3568310752" sldId="8709"/>
            <ac:cxnSpMk id="77" creationId="{58A21B54-E409-4A01-9B27-7F1555DDE990}"/>
          </ac:cxnSpMkLst>
        </pc:cxnChg>
        <pc:cxnChg chg="mod">
          <ac:chgData name="Johan Arwidmark" userId="ae19c9afabcebd1b" providerId="LiveId" clId="{EC890BA6-2B68-4E0D-BB49-A021A547BF0C}" dt="2019-11-20T15:46:43.886" v="383" actId="692"/>
          <ac:cxnSpMkLst>
            <pc:docMk/>
            <pc:sldMk cId="3568310752" sldId="8709"/>
            <ac:cxnSpMk id="131" creationId="{FF061909-2F04-45B6-829E-EE6E3A990339}"/>
          </ac:cxnSpMkLst>
        </pc:cxnChg>
        <pc:cxnChg chg="mod">
          <ac:chgData name="Johan Arwidmark" userId="ae19c9afabcebd1b" providerId="LiveId" clId="{EC890BA6-2B68-4E0D-BB49-A021A547BF0C}" dt="2019-11-20T15:46:43.886" v="383" actId="692"/>
          <ac:cxnSpMkLst>
            <pc:docMk/>
            <pc:sldMk cId="3568310752" sldId="8709"/>
            <ac:cxnSpMk id="132" creationId="{069C547D-B775-4748-AF3B-803D77883D3E}"/>
          </ac:cxnSpMkLst>
        </pc:cxnChg>
      </pc:sldChg>
      <pc:sldChg chg="addSp modSp add">
        <pc:chgData name="Johan Arwidmark" userId="ae19c9afabcebd1b" providerId="LiveId" clId="{EC890BA6-2B68-4E0D-BB49-A021A547BF0C}" dt="2019-11-20T15:53:33.344" v="439" actId="14100"/>
        <pc:sldMkLst>
          <pc:docMk/>
          <pc:sldMk cId="4190568199" sldId="8711"/>
        </pc:sldMkLst>
        <pc:spChg chg="mod">
          <ac:chgData name="Johan Arwidmark" userId="ae19c9afabcebd1b" providerId="LiveId" clId="{EC890BA6-2B68-4E0D-BB49-A021A547BF0C}" dt="2019-11-20T15:53:06.349" v="438" actId="14100"/>
          <ac:spMkLst>
            <pc:docMk/>
            <pc:sldMk cId="4190568199" sldId="8711"/>
            <ac:spMk id="5" creationId="{D89C2417-1E0A-4C2A-ABB2-088FC4962857}"/>
          </ac:spMkLst>
        </pc:spChg>
        <pc:spChg chg="mod">
          <ac:chgData name="Johan Arwidmark" userId="ae19c9afabcebd1b" providerId="LiveId" clId="{EC890BA6-2B68-4E0D-BB49-A021A547BF0C}" dt="2019-11-20T15:52:46.752" v="433" actId="164"/>
          <ac:spMkLst>
            <pc:docMk/>
            <pc:sldMk cId="4190568199" sldId="8711"/>
            <ac:spMk id="6" creationId="{9BF13852-9E71-4DF3-AA96-24A64CF9C318}"/>
          </ac:spMkLst>
        </pc:spChg>
        <pc:spChg chg="add ord">
          <ac:chgData name="Johan Arwidmark" userId="ae19c9afabcebd1b" providerId="LiveId" clId="{EC890BA6-2B68-4E0D-BB49-A021A547BF0C}" dt="2019-11-20T15:53:02.089" v="437" actId="167"/>
          <ac:spMkLst>
            <pc:docMk/>
            <pc:sldMk cId="4190568199" sldId="8711"/>
            <ac:spMk id="44" creationId="{A692F7A5-7F4D-4A76-83C8-EC5B53136C3D}"/>
          </ac:spMkLst>
        </pc:spChg>
        <pc:spChg chg="mod">
          <ac:chgData name="Johan Arwidmark" userId="ae19c9afabcebd1b" providerId="LiveId" clId="{EC890BA6-2B68-4E0D-BB49-A021A547BF0C}" dt="2019-11-20T15:53:33.344" v="439" actId="14100"/>
          <ac:spMkLst>
            <pc:docMk/>
            <pc:sldMk cId="4190568199" sldId="8711"/>
            <ac:spMk id="221" creationId="{7CB28B08-2B45-497F-82FB-FE4CF09C6DE6}"/>
          </ac:spMkLst>
        </pc:spChg>
        <pc:spChg chg="mod">
          <ac:chgData name="Johan Arwidmark" userId="ae19c9afabcebd1b" providerId="LiveId" clId="{EC890BA6-2B68-4E0D-BB49-A021A547BF0C}" dt="2019-11-20T15:52:46.752" v="433" actId="164"/>
          <ac:spMkLst>
            <pc:docMk/>
            <pc:sldMk cId="4190568199" sldId="8711"/>
            <ac:spMk id="223" creationId="{4D74E734-AE91-4B7C-8D47-364E2A1E3E7A}"/>
          </ac:spMkLst>
        </pc:spChg>
        <pc:grpChg chg="mod">
          <ac:chgData name="Johan Arwidmark" userId="ae19c9afabcebd1b" providerId="LiveId" clId="{EC890BA6-2B68-4E0D-BB49-A021A547BF0C}" dt="2019-11-20T15:52:57.578" v="435" actId="1076"/>
          <ac:grpSpMkLst>
            <pc:docMk/>
            <pc:sldMk cId="4190568199" sldId="8711"/>
            <ac:grpSpMk id="3" creationId="{B794D8C7-B6C5-473D-88B7-71A3414C9ABC}"/>
          </ac:grpSpMkLst>
        </pc:grpChg>
        <pc:grpChg chg="add mod">
          <ac:chgData name="Johan Arwidmark" userId="ae19c9afabcebd1b" providerId="LiveId" clId="{EC890BA6-2B68-4E0D-BB49-A021A547BF0C}" dt="2019-11-20T15:52:57.578" v="435" actId="1076"/>
          <ac:grpSpMkLst>
            <pc:docMk/>
            <pc:sldMk cId="4190568199" sldId="8711"/>
            <ac:grpSpMk id="4" creationId="{1F64F3A9-8E5B-4D9C-A560-02C013327853}"/>
          </ac:grpSpMkLst>
        </pc:grpChg>
        <pc:grpChg chg="mod">
          <ac:chgData name="Johan Arwidmark" userId="ae19c9afabcebd1b" providerId="LiveId" clId="{EC890BA6-2B68-4E0D-BB49-A021A547BF0C}" dt="2019-11-20T15:52:57.578" v="435" actId="1076"/>
          <ac:grpSpMkLst>
            <pc:docMk/>
            <pc:sldMk cId="4190568199" sldId="8711"/>
            <ac:grpSpMk id="46" creationId="{957FBEE7-AC0A-415E-9160-59817264B73D}"/>
          </ac:grpSpMkLst>
        </pc:grpChg>
        <pc:grpChg chg="mod">
          <ac:chgData name="Johan Arwidmark" userId="ae19c9afabcebd1b" providerId="LiveId" clId="{EC890BA6-2B68-4E0D-BB49-A021A547BF0C}" dt="2019-11-20T15:52:57.578" v="435" actId="1076"/>
          <ac:grpSpMkLst>
            <pc:docMk/>
            <pc:sldMk cId="4190568199" sldId="8711"/>
            <ac:grpSpMk id="78" creationId="{7C9F8009-035F-4C37-9924-8D1F94458689}"/>
          </ac:grpSpMkLst>
        </pc:grpChg>
        <pc:grpChg chg="mod">
          <ac:chgData name="Johan Arwidmark" userId="ae19c9afabcebd1b" providerId="LiveId" clId="{EC890BA6-2B68-4E0D-BB49-A021A547BF0C}" dt="2019-11-20T15:52:57.578" v="435" actId="1076"/>
          <ac:grpSpMkLst>
            <pc:docMk/>
            <pc:sldMk cId="4190568199" sldId="8711"/>
            <ac:grpSpMk id="83" creationId="{579E50C0-917D-4A7D-978C-7073C005C8D4}"/>
          </ac:grpSpMkLst>
        </pc:grpChg>
        <pc:grpChg chg="mod">
          <ac:chgData name="Johan Arwidmark" userId="ae19c9afabcebd1b" providerId="LiveId" clId="{EC890BA6-2B68-4E0D-BB49-A021A547BF0C}" dt="2019-11-20T15:52:57.578" v="435" actId="1076"/>
          <ac:grpSpMkLst>
            <pc:docMk/>
            <pc:sldMk cId="4190568199" sldId="8711"/>
            <ac:grpSpMk id="86" creationId="{B9BDCC4D-AD19-4C49-8E1F-DA0E78E5B119}"/>
          </ac:grpSpMkLst>
        </pc:grpChg>
        <pc:grpChg chg="mod">
          <ac:chgData name="Johan Arwidmark" userId="ae19c9afabcebd1b" providerId="LiveId" clId="{EC890BA6-2B68-4E0D-BB49-A021A547BF0C}" dt="2019-11-20T15:52:57.578" v="435" actId="1076"/>
          <ac:grpSpMkLst>
            <pc:docMk/>
            <pc:sldMk cId="4190568199" sldId="8711"/>
            <ac:grpSpMk id="331" creationId="{4F6EF7D9-1E49-4D67-BB6C-CCF07F7C8551}"/>
          </ac:grpSpMkLst>
        </pc:grpChg>
        <pc:grpChg chg="mod">
          <ac:chgData name="Johan Arwidmark" userId="ae19c9afabcebd1b" providerId="LiveId" clId="{EC890BA6-2B68-4E0D-BB49-A021A547BF0C}" dt="2019-11-20T15:52:57.578" v="435" actId="1076"/>
          <ac:grpSpMkLst>
            <pc:docMk/>
            <pc:sldMk cId="4190568199" sldId="8711"/>
            <ac:grpSpMk id="359" creationId="{A98D93AB-70A3-4589-A4D4-81BB19994B75}"/>
          </ac:grpSpMkLst>
        </pc:grpChg>
        <pc:grpChg chg="mod">
          <ac:chgData name="Johan Arwidmark" userId="ae19c9afabcebd1b" providerId="LiveId" clId="{EC890BA6-2B68-4E0D-BB49-A021A547BF0C}" dt="2019-11-20T15:52:57.578" v="435" actId="1076"/>
          <ac:grpSpMkLst>
            <pc:docMk/>
            <pc:sldMk cId="4190568199" sldId="8711"/>
            <ac:grpSpMk id="373" creationId="{E59BBB1C-68FC-476E-93FF-B283F617D48F}"/>
          </ac:grpSpMkLst>
        </pc:grpChg>
        <pc:grpChg chg="mod">
          <ac:chgData name="Johan Arwidmark" userId="ae19c9afabcebd1b" providerId="LiveId" clId="{EC890BA6-2B68-4E0D-BB49-A021A547BF0C}" dt="2019-11-20T15:52:57.578" v="435" actId="1076"/>
          <ac:grpSpMkLst>
            <pc:docMk/>
            <pc:sldMk cId="4190568199" sldId="8711"/>
            <ac:grpSpMk id="374" creationId="{B8A14CD1-7FB5-4546-946B-80065A4CCCFA}"/>
          </ac:grpSpMkLst>
        </pc:grpChg>
        <pc:grpChg chg="mod">
          <ac:chgData name="Johan Arwidmark" userId="ae19c9afabcebd1b" providerId="LiveId" clId="{EC890BA6-2B68-4E0D-BB49-A021A547BF0C}" dt="2019-11-20T15:52:57.578" v="435" actId="1076"/>
          <ac:grpSpMkLst>
            <pc:docMk/>
            <pc:sldMk cId="4190568199" sldId="8711"/>
            <ac:grpSpMk id="375" creationId="{9340E391-AA57-4E7D-9DCD-49152457722B}"/>
          </ac:grpSpMkLst>
        </pc:grpChg>
        <pc:grpChg chg="mod">
          <ac:chgData name="Johan Arwidmark" userId="ae19c9afabcebd1b" providerId="LiveId" clId="{EC890BA6-2B68-4E0D-BB49-A021A547BF0C}" dt="2019-11-20T15:52:57.578" v="435" actId="1076"/>
          <ac:grpSpMkLst>
            <pc:docMk/>
            <pc:sldMk cId="4190568199" sldId="8711"/>
            <ac:grpSpMk id="378" creationId="{84DA0168-B713-4443-BDC0-74C8DC2A5004}"/>
          </ac:grpSpMkLst>
        </pc:grpChg>
        <pc:grpChg chg="mod">
          <ac:chgData name="Johan Arwidmark" userId="ae19c9afabcebd1b" providerId="LiveId" clId="{EC890BA6-2B68-4E0D-BB49-A021A547BF0C}" dt="2019-11-20T15:52:57.578" v="435" actId="1076"/>
          <ac:grpSpMkLst>
            <pc:docMk/>
            <pc:sldMk cId="4190568199" sldId="8711"/>
            <ac:grpSpMk id="380" creationId="{4327CF85-BAFB-49B1-B9DD-C0A183AFE223}"/>
          </ac:grpSpMkLst>
        </pc:grpChg>
        <pc:grpChg chg="mod">
          <ac:chgData name="Johan Arwidmark" userId="ae19c9afabcebd1b" providerId="LiveId" clId="{EC890BA6-2B68-4E0D-BB49-A021A547BF0C}" dt="2019-11-20T15:52:57.578" v="435" actId="1076"/>
          <ac:grpSpMkLst>
            <pc:docMk/>
            <pc:sldMk cId="4190568199" sldId="8711"/>
            <ac:grpSpMk id="382" creationId="{FC5BD307-1D96-4CFF-84D0-B7910489B4C5}"/>
          </ac:grpSpMkLst>
        </pc:grpChg>
        <pc:cxnChg chg="mod">
          <ac:chgData name="Johan Arwidmark" userId="ae19c9afabcebd1b" providerId="LiveId" clId="{EC890BA6-2B68-4E0D-BB49-A021A547BF0C}" dt="2019-11-20T15:52:46.752" v="433" actId="164"/>
          <ac:cxnSpMkLst>
            <pc:docMk/>
            <pc:sldMk cId="4190568199" sldId="8711"/>
            <ac:cxnSpMk id="41" creationId="{B15985D6-148B-461A-9481-E429E500AE34}"/>
          </ac:cxnSpMkLst>
        </pc:cxnChg>
      </pc:sldChg>
      <pc:sldChg chg="modSp add">
        <pc:chgData name="Johan Arwidmark" userId="ae19c9afabcebd1b" providerId="LiveId" clId="{EC890BA6-2B68-4E0D-BB49-A021A547BF0C}" dt="2019-11-20T15:39:43.280" v="326" actId="1076"/>
        <pc:sldMkLst>
          <pc:docMk/>
          <pc:sldMk cId="2970133259" sldId="8717"/>
        </pc:sldMkLst>
        <pc:spChg chg="mod">
          <ac:chgData name="Johan Arwidmark" userId="ae19c9afabcebd1b" providerId="LiveId" clId="{EC890BA6-2B68-4E0D-BB49-A021A547BF0C}" dt="2019-11-20T15:32:29.274" v="273" actId="14100"/>
          <ac:spMkLst>
            <pc:docMk/>
            <pc:sldMk cId="2970133259" sldId="8717"/>
            <ac:spMk id="3" creationId="{C1111287-241D-4CF0-A95D-D1F15403E543}"/>
          </ac:spMkLst>
        </pc:spChg>
        <pc:spChg chg="mod">
          <ac:chgData name="Johan Arwidmark" userId="ae19c9afabcebd1b" providerId="LiveId" clId="{EC890BA6-2B68-4E0D-BB49-A021A547BF0C}" dt="2019-11-20T15:39:43.280" v="326" actId="1076"/>
          <ac:spMkLst>
            <pc:docMk/>
            <pc:sldMk cId="2970133259" sldId="8717"/>
            <ac:spMk id="9" creationId="{BBE5713A-370E-414C-B54E-AD05485D2521}"/>
          </ac:spMkLst>
        </pc:spChg>
        <pc:spChg chg="mod">
          <ac:chgData name="Johan Arwidmark" userId="ae19c9afabcebd1b" providerId="LiveId" clId="{EC890BA6-2B68-4E0D-BB49-A021A547BF0C}" dt="2019-11-20T15:39:43.280" v="326" actId="1076"/>
          <ac:spMkLst>
            <pc:docMk/>
            <pc:sldMk cId="2970133259" sldId="8717"/>
            <ac:spMk id="13" creationId="{AEF35A83-8496-4C40-BBCA-7D5A2625081E}"/>
          </ac:spMkLst>
        </pc:spChg>
        <pc:spChg chg="mod">
          <ac:chgData name="Johan Arwidmark" userId="ae19c9afabcebd1b" providerId="LiveId" clId="{EC890BA6-2B68-4E0D-BB49-A021A547BF0C}" dt="2019-11-20T15:39:43.280" v="326" actId="1076"/>
          <ac:spMkLst>
            <pc:docMk/>
            <pc:sldMk cId="2970133259" sldId="8717"/>
            <ac:spMk id="15" creationId="{CAA555C6-4583-4216-ABA3-997E0BBF2253}"/>
          </ac:spMkLst>
        </pc:spChg>
        <pc:spChg chg="mod">
          <ac:chgData name="Johan Arwidmark" userId="ae19c9afabcebd1b" providerId="LiveId" clId="{EC890BA6-2B68-4E0D-BB49-A021A547BF0C}" dt="2019-11-20T15:39:43.280" v="326" actId="1076"/>
          <ac:spMkLst>
            <pc:docMk/>
            <pc:sldMk cId="2970133259" sldId="8717"/>
            <ac:spMk id="16" creationId="{5814EB40-6C7A-4B09-A54B-7ECC8E2F9575}"/>
          </ac:spMkLst>
        </pc:spChg>
        <pc:spChg chg="mod">
          <ac:chgData name="Johan Arwidmark" userId="ae19c9afabcebd1b" providerId="LiveId" clId="{EC890BA6-2B68-4E0D-BB49-A021A547BF0C}" dt="2019-11-20T15:39:43.280" v="326" actId="1076"/>
          <ac:spMkLst>
            <pc:docMk/>
            <pc:sldMk cId="2970133259" sldId="8717"/>
            <ac:spMk id="17" creationId="{5513DE92-C574-432C-B38C-9F58CB4783D3}"/>
          </ac:spMkLst>
        </pc:spChg>
        <pc:spChg chg="mod">
          <ac:chgData name="Johan Arwidmark" userId="ae19c9afabcebd1b" providerId="LiveId" clId="{EC890BA6-2B68-4E0D-BB49-A021A547BF0C}" dt="2019-11-20T15:39:43.280" v="326" actId="1076"/>
          <ac:spMkLst>
            <pc:docMk/>
            <pc:sldMk cId="2970133259" sldId="8717"/>
            <ac:spMk id="18" creationId="{3877C105-A727-4554-9A94-91A7DD01EC68}"/>
          </ac:spMkLst>
        </pc:spChg>
        <pc:spChg chg="mod">
          <ac:chgData name="Johan Arwidmark" userId="ae19c9afabcebd1b" providerId="LiveId" clId="{EC890BA6-2B68-4E0D-BB49-A021A547BF0C}" dt="2019-11-20T15:39:43.280" v="326" actId="1076"/>
          <ac:spMkLst>
            <pc:docMk/>
            <pc:sldMk cId="2970133259" sldId="8717"/>
            <ac:spMk id="19" creationId="{E85E3917-BC95-461B-BD26-62A3A3861613}"/>
          </ac:spMkLst>
        </pc:spChg>
        <pc:spChg chg="mod">
          <ac:chgData name="Johan Arwidmark" userId="ae19c9afabcebd1b" providerId="LiveId" clId="{EC890BA6-2B68-4E0D-BB49-A021A547BF0C}" dt="2019-11-20T15:39:43.280" v="326" actId="1076"/>
          <ac:spMkLst>
            <pc:docMk/>
            <pc:sldMk cId="2970133259" sldId="8717"/>
            <ac:spMk id="20" creationId="{3F2BE0AD-FCE8-4A39-ABF3-870D015D0E55}"/>
          </ac:spMkLst>
        </pc:spChg>
        <pc:spChg chg="mod">
          <ac:chgData name="Johan Arwidmark" userId="ae19c9afabcebd1b" providerId="LiveId" clId="{EC890BA6-2B68-4E0D-BB49-A021A547BF0C}" dt="2019-11-20T15:39:43.280" v="326" actId="1076"/>
          <ac:spMkLst>
            <pc:docMk/>
            <pc:sldMk cId="2970133259" sldId="8717"/>
            <ac:spMk id="21" creationId="{4C14462D-D0DA-47FF-A4A3-3BC70B827468}"/>
          </ac:spMkLst>
        </pc:spChg>
        <pc:spChg chg="mod">
          <ac:chgData name="Johan Arwidmark" userId="ae19c9afabcebd1b" providerId="LiveId" clId="{EC890BA6-2B68-4E0D-BB49-A021A547BF0C}" dt="2019-11-20T15:39:43.280" v="326" actId="1076"/>
          <ac:spMkLst>
            <pc:docMk/>
            <pc:sldMk cId="2970133259" sldId="8717"/>
            <ac:spMk id="22" creationId="{32C0D24A-1625-4ECC-BFB8-D7F99A10784A}"/>
          </ac:spMkLst>
        </pc:spChg>
        <pc:spChg chg="mod">
          <ac:chgData name="Johan Arwidmark" userId="ae19c9afabcebd1b" providerId="LiveId" clId="{EC890BA6-2B68-4E0D-BB49-A021A547BF0C}" dt="2019-11-20T15:39:43.280" v="326" actId="1076"/>
          <ac:spMkLst>
            <pc:docMk/>
            <pc:sldMk cId="2970133259" sldId="8717"/>
            <ac:spMk id="23" creationId="{E6D042D3-DF22-4772-BADA-B52E0B0778A0}"/>
          </ac:spMkLst>
        </pc:spChg>
        <pc:spChg chg="mod">
          <ac:chgData name="Johan Arwidmark" userId="ae19c9afabcebd1b" providerId="LiveId" clId="{EC890BA6-2B68-4E0D-BB49-A021A547BF0C}" dt="2019-11-20T15:39:43.280" v="326" actId="1076"/>
          <ac:spMkLst>
            <pc:docMk/>
            <pc:sldMk cId="2970133259" sldId="8717"/>
            <ac:spMk id="24" creationId="{AFD4A4BD-E9D2-4D1C-9FBA-AE011E48A6CE}"/>
          </ac:spMkLst>
        </pc:spChg>
        <pc:spChg chg="mod">
          <ac:chgData name="Johan Arwidmark" userId="ae19c9afabcebd1b" providerId="LiveId" clId="{EC890BA6-2B68-4E0D-BB49-A021A547BF0C}" dt="2019-11-20T15:39:43.280" v="326" actId="1076"/>
          <ac:spMkLst>
            <pc:docMk/>
            <pc:sldMk cId="2970133259" sldId="8717"/>
            <ac:spMk id="25" creationId="{F7140C42-299A-4F12-853C-E5837EA1B5CB}"/>
          </ac:spMkLst>
        </pc:spChg>
        <pc:spChg chg="mod">
          <ac:chgData name="Johan Arwidmark" userId="ae19c9afabcebd1b" providerId="LiveId" clId="{EC890BA6-2B68-4E0D-BB49-A021A547BF0C}" dt="2019-11-20T15:39:43.280" v="326" actId="1076"/>
          <ac:spMkLst>
            <pc:docMk/>
            <pc:sldMk cId="2970133259" sldId="8717"/>
            <ac:spMk id="26" creationId="{44428336-5E7C-4A88-8C1C-2508CC982D84}"/>
          </ac:spMkLst>
        </pc:spChg>
        <pc:spChg chg="mod">
          <ac:chgData name="Johan Arwidmark" userId="ae19c9afabcebd1b" providerId="LiveId" clId="{EC890BA6-2B68-4E0D-BB49-A021A547BF0C}" dt="2019-11-20T15:39:43.280" v="326" actId="1076"/>
          <ac:spMkLst>
            <pc:docMk/>
            <pc:sldMk cId="2970133259" sldId="8717"/>
            <ac:spMk id="29" creationId="{BD01AFED-8254-4713-B804-D85788DA97BF}"/>
          </ac:spMkLst>
        </pc:spChg>
      </pc:sldChg>
      <pc:sldChg chg="addSp delSp modSp add">
        <pc:chgData name="Johan Arwidmark" userId="ae19c9afabcebd1b" providerId="LiveId" clId="{EC890BA6-2B68-4E0D-BB49-A021A547BF0C}" dt="2019-11-20T15:41:06.359" v="336" actId="27636"/>
        <pc:sldMkLst>
          <pc:docMk/>
          <pc:sldMk cId="692159773" sldId="8722"/>
        </pc:sldMkLst>
        <pc:spChg chg="mod">
          <ac:chgData name="Johan Arwidmark" userId="ae19c9afabcebd1b" providerId="LiveId" clId="{EC890BA6-2B68-4E0D-BB49-A021A547BF0C}" dt="2019-11-20T15:41:06.359" v="336" actId="27636"/>
          <ac:spMkLst>
            <pc:docMk/>
            <pc:sldMk cId="692159773" sldId="8722"/>
            <ac:spMk id="2" creationId="{9EBFA0A9-5BBA-4D7F-A7CB-600F824244D4}"/>
          </ac:spMkLst>
        </pc:spChg>
        <pc:spChg chg="mod">
          <ac:chgData name="Johan Arwidmark" userId="ae19c9afabcebd1b" providerId="LiveId" clId="{EC890BA6-2B68-4E0D-BB49-A021A547BF0C}" dt="2019-11-20T15:40:59.399" v="333" actId="27636"/>
          <ac:spMkLst>
            <pc:docMk/>
            <pc:sldMk cId="692159773" sldId="8722"/>
            <ac:spMk id="3" creationId="{C1111287-241D-4CF0-A95D-D1F15403E543}"/>
          </ac:spMkLst>
        </pc:spChg>
        <pc:spChg chg="add del mod">
          <ac:chgData name="Johan Arwidmark" userId="ae19c9afabcebd1b" providerId="LiveId" clId="{EC890BA6-2B68-4E0D-BB49-A021A547BF0C}" dt="2019-11-20T15:25:14.703" v="80"/>
          <ac:spMkLst>
            <pc:docMk/>
            <pc:sldMk cId="692159773" sldId="8722"/>
            <ac:spMk id="4" creationId="{89594911-033A-49C5-8A53-AE5C159C461A}"/>
          </ac:spMkLst>
        </pc:spChg>
        <pc:spChg chg="add del mod">
          <ac:chgData name="Johan Arwidmark" userId="ae19c9afabcebd1b" providerId="LiveId" clId="{EC890BA6-2B68-4E0D-BB49-A021A547BF0C}" dt="2019-11-20T15:25:14.703" v="80"/>
          <ac:spMkLst>
            <pc:docMk/>
            <pc:sldMk cId="692159773" sldId="8722"/>
            <ac:spMk id="5" creationId="{32454793-776E-4615-832E-FE7941F37471}"/>
          </ac:spMkLst>
        </pc:spChg>
        <pc:spChg chg="add del mod">
          <ac:chgData name="Johan Arwidmark" userId="ae19c9afabcebd1b" providerId="LiveId" clId="{EC890BA6-2B68-4E0D-BB49-A021A547BF0C}" dt="2019-11-20T15:40:59.340" v="332"/>
          <ac:spMkLst>
            <pc:docMk/>
            <pc:sldMk cId="692159773" sldId="8722"/>
            <ac:spMk id="6" creationId="{BC31FFB5-54CE-439B-AF12-F1CBF4EB2AE8}"/>
          </ac:spMkLst>
        </pc:spChg>
        <pc:spChg chg="add del mod">
          <ac:chgData name="Johan Arwidmark" userId="ae19c9afabcebd1b" providerId="LiveId" clId="{EC890BA6-2B68-4E0D-BB49-A021A547BF0C}" dt="2019-11-20T15:40:59.340" v="332"/>
          <ac:spMkLst>
            <pc:docMk/>
            <pc:sldMk cId="692159773" sldId="8722"/>
            <ac:spMk id="7" creationId="{FC69190C-69F9-41D7-BA20-2FF9D6281D14}"/>
          </ac:spMkLst>
        </pc:spChg>
      </pc:sldChg>
      <pc:sldChg chg="delSp modSp add">
        <pc:chgData name="Johan Arwidmark" userId="ae19c9afabcebd1b" providerId="LiveId" clId="{EC890BA6-2B68-4E0D-BB49-A021A547BF0C}" dt="2019-11-20T15:39:51.726" v="327" actId="1076"/>
        <pc:sldMkLst>
          <pc:docMk/>
          <pc:sldMk cId="3522616907" sldId="8725"/>
        </pc:sldMkLst>
        <pc:spChg chg="mod">
          <ac:chgData name="Johan Arwidmark" userId="ae19c9afabcebd1b" providerId="LiveId" clId="{EC890BA6-2B68-4E0D-BB49-A021A547BF0C}" dt="2019-11-20T15:39:07.471" v="324" actId="14100"/>
          <ac:spMkLst>
            <pc:docMk/>
            <pc:sldMk cId="3522616907" sldId="8725"/>
            <ac:spMk id="3" creationId="{C1111287-241D-4CF0-A95D-D1F15403E543}"/>
          </ac:spMkLst>
        </pc:spChg>
        <pc:spChg chg="mod">
          <ac:chgData name="Johan Arwidmark" userId="ae19c9afabcebd1b" providerId="LiveId" clId="{EC890BA6-2B68-4E0D-BB49-A021A547BF0C}" dt="2019-11-20T15:39:51.726" v="327" actId="1076"/>
          <ac:spMkLst>
            <pc:docMk/>
            <pc:sldMk cId="3522616907" sldId="8725"/>
            <ac:spMk id="9" creationId="{BBE5713A-370E-414C-B54E-AD05485D2521}"/>
          </ac:spMkLst>
        </pc:spChg>
        <pc:spChg chg="mod">
          <ac:chgData name="Johan Arwidmark" userId="ae19c9afabcebd1b" providerId="LiveId" clId="{EC890BA6-2B68-4E0D-BB49-A021A547BF0C}" dt="2019-11-20T15:39:51.726" v="327" actId="1076"/>
          <ac:spMkLst>
            <pc:docMk/>
            <pc:sldMk cId="3522616907" sldId="8725"/>
            <ac:spMk id="13" creationId="{AEF35A83-8496-4C40-BBCA-7D5A2625081E}"/>
          </ac:spMkLst>
        </pc:spChg>
        <pc:spChg chg="del mod">
          <ac:chgData name="Johan Arwidmark" userId="ae19c9afabcebd1b" providerId="LiveId" clId="{EC890BA6-2B68-4E0D-BB49-A021A547BF0C}" dt="2019-11-20T15:34:06.522" v="282" actId="478"/>
          <ac:spMkLst>
            <pc:docMk/>
            <pc:sldMk cId="3522616907" sldId="8725"/>
            <ac:spMk id="18" creationId="{3877C105-A727-4554-9A94-91A7DD01EC68}"/>
          </ac:spMkLst>
        </pc:spChg>
        <pc:spChg chg="del mod">
          <ac:chgData name="Johan Arwidmark" userId="ae19c9afabcebd1b" providerId="LiveId" clId="{EC890BA6-2B68-4E0D-BB49-A021A547BF0C}" dt="2019-11-20T15:34:06.522" v="282" actId="478"/>
          <ac:spMkLst>
            <pc:docMk/>
            <pc:sldMk cId="3522616907" sldId="8725"/>
            <ac:spMk id="19" creationId="{E85E3917-BC95-461B-BD26-62A3A3861613}"/>
          </ac:spMkLst>
        </pc:spChg>
        <pc:spChg chg="mod">
          <ac:chgData name="Johan Arwidmark" userId="ae19c9afabcebd1b" providerId="LiveId" clId="{EC890BA6-2B68-4E0D-BB49-A021A547BF0C}" dt="2019-11-20T15:39:51.726" v="327" actId="1076"/>
          <ac:spMkLst>
            <pc:docMk/>
            <pc:sldMk cId="3522616907" sldId="8725"/>
            <ac:spMk id="20" creationId="{3F2BE0AD-FCE8-4A39-ABF3-870D015D0E55}"/>
          </ac:spMkLst>
        </pc:spChg>
        <pc:spChg chg="mod">
          <ac:chgData name="Johan Arwidmark" userId="ae19c9afabcebd1b" providerId="LiveId" clId="{EC890BA6-2B68-4E0D-BB49-A021A547BF0C}" dt="2019-11-20T15:39:51.726" v="327" actId="1076"/>
          <ac:spMkLst>
            <pc:docMk/>
            <pc:sldMk cId="3522616907" sldId="8725"/>
            <ac:spMk id="21" creationId="{4C14462D-D0DA-47FF-A4A3-3BC70B827468}"/>
          </ac:spMkLst>
        </pc:spChg>
        <pc:spChg chg="del mod">
          <ac:chgData name="Johan Arwidmark" userId="ae19c9afabcebd1b" providerId="LiveId" clId="{EC890BA6-2B68-4E0D-BB49-A021A547BF0C}" dt="2019-11-20T15:34:06.522" v="282" actId="478"/>
          <ac:spMkLst>
            <pc:docMk/>
            <pc:sldMk cId="3522616907" sldId="8725"/>
            <ac:spMk id="22" creationId="{32C0D24A-1625-4ECC-BFB8-D7F99A10784A}"/>
          </ac:spMkLst>
        </pc:spChg>
        <pc:spChg chg="del mod">
          <ac:chgData name="Johan Arwidmark" userId="ae19c9afabcebd1b" providerId="LiveId" clId="{EC890BA6-2B68-4E0D-BB49-A021A547BF0C}" dt="2019-11-20T15:34:06.522" v="282" actId="478"/>
          <ac:spMkLst>
            <pc:docMk/>
            <pc:sldMk cId="3522616907" sldId="8725"/>
            <ac:spMk id="23" creationId="{E6D042D3-DF22-4772-BADA-B52E0B0778A0}"/>
          </ac:spMkLst>
        </pc:spChg>
        <pc:spChg chg="del mod">
          <ac:chgData name="Johan Arwidmark" userId="ae19c9afabcebd1b" providerId="LiveId" clId="{EC890BA6-2B68-4E0D-BB49-A021A547BF0C}" dt="2019-11-20T15:34:06.522" v="282" actId="478"/>
          <ac:spMkLst>
            <pc:docMk/>
            <pc:sldMk cId="3522616907" sldId="8725"/>
            <ac:spMk id="24" creationId="{AFD4A4BD-E9D2-4D1C-9FBA-AE011E48A6CE}"/>
          </ac:spMkLst>
        </pc:spChg>
        <pc:spChg chg="mod">
          <ac:chgData name="Johan Arwidmark" userId="ae19c9afabcebd1b" providerId="LiveId" clId="{EC890BA6-2B68-4E0D-BB49-A021A547BF0C}" dt="2019-11-20T15:39:51.726" v="327" actId="1076"/>
          <ac:spMkLst>
            <pc:docMk/>
            <pc:sldMk cId="3522616907" sldId="8725"/>
            <ac:spMk id="25" creationId="{F7140C42-299A-4F12-853C-E5837EA1B5CB}"/>
          </ac:spMkLst>
        </pc:spChg>
        <pc:spChg chg="del mod">
          <ac:chgData name="Johan Arwidmark" userId="ae19c9afabcebd1b" providerId="LiveId" clId="{EC890BA6-2B68-4E0D-BB49-A021A547BF0C}" dt="2019-11-20T15:34:06.522" v="282" actId="478"/>
          <ac:spMkLst>
            <pc:docMk/>
            <pc:sldMk cId="3522616907" sldId="8725"/>
            <ac:spMk id="26" creationId="{44428336-5E7C-4A88-8C1C-2508CC982D84}"/>
          </ac:spMkLst>
        </pc:spChg>
        <pc:spChg chg="mod">
          <ac:chgData name="Johan Arwidmark" userId="ae19c9afabcebd1b" providerId="LiveId" clId="{EC890BA6-2B68-4E0D-BB49-A021A547BF0C}" dt="2019-11-20T15:39:51.726" v="327" actId="1076"/>
          <ac:spMkLst>
            <pc:docMk/>
            <pc:sldMk cId="3522616907" sldId="8725"/>
            <ac:spMk id="27" creationId="{79797856-A878-4CA0-8DAE-47F65AAA1A07}"/>
          </ac:spMkLst>
        </pc:spChg>
        <pc:spChg chg="mod">
          <ac:chgData name="Johan Arwidmark" userId="ae19c9afabcebd1b" providerId="LiveId" clId="{EC890BA6-2B68-4E0D-BB49-A021A547BF0C}" dt="2019-11-20T15:39:03.161" v="323" actId="1076"/>
          <ac:spMkLst>
            <pc:docMk/>
            <pc:sldMk cId="3522616907" sldId="8725"/>
            <ac:spMk id="28" creationId="{D688BD32-4E2C-4EB2-ACE9-F06CCE78A3E3}"/>
          </ac:spMkLst>
        </pc:spChg>
        <pc:spChg chg="mod">
          <ac:chgData name="Johan Arwidmark" userId="ae19c9afabcebd1b" providerId="LiveId" clId="{EC890BA6-2B68-4E0D-BB49-A021A547BF0C}" dt="2019-11-20T15:39:51.726" v="327" actId="1076"/>
          <ac:spMkLst>
            <pc:docMk/>
            <pc:sldMk cId="3522616907" sldId="8725"/>
            <ac:spMk id="29" creationId="{BD01AFED-8254-4713-B804-D85788DA97BF}"/>
          </ac:spMkLst>
        </pc:spChg>
        <pc:spChg chg="mod">
          <ac:chgData name="Johan Arwidmark" userId="ae19c9afabcebd1b" providerId="LiveId" clId="{EC890BA6-2B68-4E0D-BB49-A021A547BF0C}" dt="2019-11-20T15:39:51.726" v="327" actId="1076"/>
          <ac:spMkLst>
            <pc:docMk/>
            <pc:sldMk cId="3522616907" sldId="8725"/>
            <ac:spMk id="30" creationId="{437A13A2-954F-48BD-A3B4-26A2D9781A72}"/>
          </ac:spMkLst>
        </pc:spChg>
        <pc:spChg chg="del mod">
          <ac:chgData name="Johan Arwidmark" userId="ae19c9afabcebd1b" providerId="LiveId" clId="{EC890BA6-2B68-4E0D-BB49-A021A547BF0C}" dt="2019-11-20T15:34:06.522" v="282" actId="478"/>
          <ac:spMkLst>
            <pc:docMk/>
            <pc:sldMk cId="3522616907" sldId="8725"/>
            <ac:spMk id="31" creationId="{976F1936-C11C-48E7-A371-A4C7307F81CD}"/>
          </ac:spMkLst>
        </pc:spChg>
        <pc:spChg chg="del mod">
          <ac:chgData name="Johan Arwidmark" userId="ae19c9afabcebd1b" providerId="LiveId" clId="{EC890BA6-2B68-4E0D-BB49-A021A547BF0C}" dt="2019-11-20T15:34:06.522" v="282" actId="478"/>
          <ac:spMkLst>
            <pc:docMk/>
            <pc:sldMk cId="3522616907" sldId="8725"/>
            <ac:spMk id="32" creationId="{F988B332-94D8-4A9A-A0CD-10ACFD4E0E6C}"/>
          </ac:spMkLst>
        </pc:spChg>
        <pc:spChg chg="del mod">
          <ac:chgData name="Johan Arwidmark" userId="ae19c9afabcebd1b" providerId="LiveId" clId="{EC890BA6-2B68-4E0D-BB49-A021A547BF0C}" dt="2019-11-20T15:34:06.522" v="282" actId="478"/>
          <ac:spMkLst>
            <pc:docMk/>
            <pc:sldMk cId="3522616907" sldId="8725"/>
            <ac:spMk id="33" creationId="{F3964259-3A22-4598-B88F-8F8B88078EB8}"/>
          </ac:spMkLst>
        </pc:spChg>
      </pc:sldChg>
      <pc:sldChg chg="addSp delSp modSp add">
        <pc:chgData name="Johan Arwidmark" userId="ae19c9afabcebd1b" providerId="LiveId" clId="{EC890BA6-2B68-4E0D-BB49-A021A547BF0C}" dt="2019-11-20T15:41:16.492" v="338" actId="27636"/>
        <pc:sldMkLst>
          <pc:docMk/>
          <pc:sldMk cId="3388822173" sldId="8728"/>
        </pc:sldMkLst>
        <pc:spChg chg="mod">
          <ac:chgData name="Johan Arwidmark" userId="ae19c9afabcebd1b" providerId="LiveId" clId="{EC890BA6-2B68-4E0D-BB49-A021A547BF0C}" dt="2019-11-20T15:41:16.492" v="338" actId="27636"/>
          <ac:spMkLst>
            <pc:docMk/>
            <pc:sldMk cId="3388822173" sldId="8728"/>
            <ac:spMk id="2" creationId="{9EBFA0A9-5BBA-4D7F-A7CB-600F824244D4}"/>
          </ac:spMkLst>
        </pc:spChg>
        <pc:spChg chg="mod">
          <ac:chgData name="Johan Arwidmark" userId="ae19c9afabcebd1b" providerId="LiveId" clId="{EC890BA6-2B68-4E0D-BB49-A021A547BF0C}" dt="2019-11-20T15:40:48" v="329" actId="404"/>
          <ac:spMkLst>
            <pc:docMk/>
            <pc:sldMk cId="3388822173" sldId="8728"/>
            <ac:spMk id="3" creationId="{C1111287-241D-4CF0-A95D-D1F15403E543}"/>
          </ac:spMkLst>
        </pc:spChg>
        <pc:spChg chg="add del mod">
          <ac:chgData name="Johan Arwidmark" userId="ae19c9afabcebd1b" providerId="LiveId" clId="{EC890BA6-2B68-4E0D-BB49-A021A547BF0C}" dt="2019-11-20T15:26:02.434" v="113"/>
          <ac:spMkLst>
            <pc:docMk/>
            <pc:sldMk cId="3388822173" sldId="8728"/>
            <ac:spMk id="4" creationId="{5008FF47-5B59-4778-B11E-7349AE03D199}"/>
          </ac:spMkLst>
        </pc:spChg>
        <pc:spChg chg="add del mod">
          <ac:chgData name="Johan Arwidmark" userId="ae19c9afabcebd1b" providerId="LiveId" clId="{EC890BA6-2B68-4E0D-BB49-A021A547BF0C}" dt="2019-11-20T15:26:02.434" v="113"/>
          <ac:spMkLst>
            <pc:docMk/>
            <pc:sldMk cId="3388822173" sldId="8728"/>
            <ac:spMk id="5" creationId="{F2C15582-EB42-4080-BB5B-F48486639D9D}"/>
          </ac:spMkLst>
        </pc:spChg>
        <pc:spChg chg="add del mod">
          <ac:chgData name="Johan Arwidmark" userId="ae19c9afabcebd1b" providerId="LiveId" clId="{EC890BA6-2B68-4E0D-BB49-A021A547BF0C}" dt="2019-11-20T15:40:54.961" v="330"/>
          <ac:spMkLst>
            <pc:docMk/>
            <pc:sldMk cId="3388822173" sldId="8728"/>
            <ac:spMk id="6" creationId="{A5E18816-7483-42FB-BA2A-D5DDDAD27FE2}"/>
          </ac:spMkLst>
        </pc:spChg>
        <pc:spChg chg="add del mod">
          <ac:chgData name="Johan Arwidmark" userId="ae19c9afabcebd1b" providerId="LiveId" clId="{EC890BA6-2B68-4E0D-BB49-A021A547BF0C}" dt="2019-11-20T15:40:54.961" v="330"/>
          <ac:spMkLst>
            <pc:docMk/>
            <pc:sldMk cId="3388822173" sldId="8728"/>
            <ac:spMk id="7" creationId="{34459172-5438-4C7E-810C-257C090BB587}"/>
          </ac:spMkLst>
        </pc:spChg>
      </pc:sldChg>
      <pc:sldChg chg="addSp delSp modSp add modTransition modNotesTx">
        <pc:chgData name="Johan Arwidmark" userId="ae19c9afabcebd1b" providerId="LiveId" clId="{EC890BA6-2B68-4E0D-BB49-A021A547BF0C}" dt="2019-11-20T15:30:05.813" v="266" actId="20577"/>
        <pc:sldMkLst>
          <pc:docMk/>
          <pc:sldMk cId="2648038364" sldId="8729"/>
        </pc:sldMkLst>
        <pc:spChg chg="del">
          <ac:chgData name="Johan Arwidmark" userId="ae19c9afabcebd1b" providerId="LiveId" clId="{EC890BA6-2B68-4E0D-BB49-A021A547BF0C}" dt="2019-11-20T15:29:24.746" v="196"/>
          <ac:spMkLst>
            <pc:docMk/>
            <pc:sldMk cId="2648038364" sldId="8729"/>
            <ac:spMk id="2" creationId="{5253036A-8717-4D1A-A6D8-13169A9F2638}"/>
          </ac:spMkLst>
        </pc:spChg>
        <pc:spChg chg="add del mod">
          <ac:chgData name="Johan Arwidmark" userId="ae19c9afabcebd1b" providerId="LiveId" clId="{EC890BA6-2B68-4E0D-BB49-A021A547BF0C}" dt="2019-11-20T15:29:30.904" v="197"/>
          <ac:spMkLst>
            <pc:docMk/>
            <pc:sldMk cId="2648038364" sldId="8729"/>
            <ac:spMk id="3" creationId="{2C22D5BB-DE2F-4947-A278-9925B20DF17A}"/>
          </ac:spMkLst>
        </pc:spChg>
        <pc:spChg chg="add mod">
          <ac:chgData name="Johan Arwidmark" userId="ae19c9afabcebd1b" providerId="LiveId" clId="{EC890BA6-2B68-4E0D-BB49-A021A547BF0C}" dt="2019-11-20T15:29:33.815" v="205" actId="20577"/>
          <ac:spMkLst>
            <pc:docMk/>
            <pc:sldMk cId="2648038364" sldId="8729"/>
            <ac:spMk id="4" creationId="{4CEB621D-DD54-4ACF-82A5-149571B06928}"/>
          </ac:spMkLst>
        </pc:spChg>
        <pc:spChg chg="add mod">
          <ac:chgData name="Johan Arwidmark" userId="ae19c9afabcebd1b" providerId="LiveId" clId="{EC890BA6-2B68-4E0D-BB49-A021A547BF0C}" dt="2019-11-20T15:29:46.153" v="248" actId="20577"/>
          <ac:spMkLst>
            <pc:docMk/>
            <pc:sldMk cId="2648038364" sldId="8729"/>
            <ac:spMk id="5" creationId="{1C4CC3BB-776A-4010-B590-8DFF5DC081FF}"/>
          </ac:spMkLst>
        </pc:spChg>
      </pc:sldChg>
      <pc:sldChg chg="delSp modSp add">
        <pc:chgData name="Johan Arwidmark" userId="ae19c9afabcebd1b" providerId="LiveId" clId="{EC890BA6-2B68-4E0D-BB49-A021A547BF0C}" dt="2019-11-20T15:40:02.292" v="328" actId="1076"/>
        <pc:sldMkLst>
          <pc:docMk/>
          <pc:sldMk cId="940526356" sldId="8730"/>
        </pc:sldMkLst>
        <pc:spChg chg="mod">
          <ac:chgData name="Johan Arwidmark" userId="ae19c9afabcebd1b" providerId="LiveId" clId="{EC890BA6-2B68-4E0D-BB49-A021A547BF0C}" dt="2019-11-20T15:36:46.433" v="313" actId="14100"/>
          <ac:spMkLst>
            <pc:docMk/>
            <pc:sldMk cId="940526356" sldId="8730"/>
            <ac:spMk id="3" creationId="{C1111287-241D-4CF0-A95D-D1F15403E543}"/>
          </ac:spMkLst>
        </pc:spChg>
        <pc:spChg chg="del">
          <ac:chgData name="Johan Arwidmark" userId="ae19c9afabcebd1b" providerId="LiveId" clId="{EC890BA6-2B68-4E0D-BB49-A021A547BF0C}" dt="2019-11-20T15:36:15.171" v="303" actId="478"/>
          <ac:spMkLst>
            <pc:docMk/>
            <pc:sldMk cId="940526356" sldId="8730"/>
            <ac:spMk id="9" creationId="{BBE5713A-370E-414C-B54E-AD05485D2521}"/>
          </ac:spMkLst>
        </pc:spChg>
        <pc:spChg chg="del">
          <ac:chgData name="Johan Arwidmark" userId="ae19c9afabcebd1b" providerId="LiveId" clId="{EC890BA6-2B68-4E0D-BB49-A021A547BF0C}" dt="2019-11-20T15:36:15.171" v="303" actId="478"/>
          <ac:spMkLst>
            <pc:docMk/>
            <pc:sldMk cId="940526356" sldId="8730"/>
            <ac:spMk id="13" creationId="{AEF35A83-8496-4C40-BBCA-7D5A2625081E}"/>
          </ac:spMkLst>
        </pc:spChg>
        <pc:spChg chg="mod">
          <ac:chgData name="Johan Arwidmark" userId="ae19c9afabcebd1b" providerId="LiveId" clId="{EC890BA6-2B68-4E0D-BB49-A021A547BF0C}" dt="2019-11-20T15:40:02.292" v="328" actId="1076"/>
          <ac:spMkLst>
            <pc:docMk/>
            <pc:sldMk cId="940526356" sldId="8730"/>
            <ac:spMk id="18" creationId="{3877C105-A727-4554-9A94-91A7DD01EC68}"/>
          </ac:spMkLst>
        </pc:spChg>
        <pc:spChg chg="mod">
          <ac:chgData name="Johan Arwidmark" userId="ae19c9afabcebd1b" providerId="LiveId" clId="{EC890BA6-2B68-4E0D-BB49-A021A547BF0C}" dt="2019-11-20T15:40:02.292" v="328" actId="1076"/>
          <ac:spMkLst>
            <pc:docMk/>
            <pc:sldMk cId="940526356" sldId="8730"/>
            <ac:spMk id="19" creationId="{E85E3917-BC95-461B-BD26-62A3A3861613}"/>
          </ac:spMkLst>
        </pc:spChg>
        <pc:spChg chg="del">
          <ac:chgData name="Johan Arwidmark" userId="ae19c9afabcebd1b" providerId="LiveId" clId="{EC890BA6-2B68-4E0D-BB49-A021A547BF0C}" dt="2019-11-20T15:36:15.171" v="303" actId="478"/>
          <ac:spMkLst>
            <pc:docMk/>
            <pc:sldMk cId="940526356" sldId="8730"/>
            <ac:spMk id="20" creationId="{3F2BE0AD-FCE8-4A39-ABF3-870D015D0E55}"/>
          </ac:spMkLst>
        </pc:spChg>
        <pc:spChg chg="del">
          <ac:chgData name="Johan Arwidmark" userId="ae19c9afabcebd1b" providerId="LiveId" clId="{EC890BA6-2B68-4E0D-BB49-A021A547BF0C}" dt="2019-11-20T15:36:15.171" v="303" actId="478"/>
          <ac:spMkLst>
            <pc:docMk/>
            <pc:sldMk cId="940526356" sldId="8730"/>
            <ac:spMk id="21" creationId="{4C14462D-D0DA-47FF-A4A3-3BC70B827468}"/>
          </ac:spMkLst>
        </pc:spChg>
        <pc:spChg chg="mod">
          <ac:chgData name="Johan Arwidmark" userId="ae19c9afabcebd1b" providerId="LiveId" clId="{EC890BA6-2B68-4E0D-BB49-A021A547BF0C}" dt="2019-11-20T15:40:02.292" v="328" actId="1076"/>
          <ac:spMkLst>
            <pc:docMk/>
            <pc:sldMk cId="940526356" sldId="8730"/>
            <ac:spMk id="22" creationId="{32C0D24A-1625-4ECC-BFB8-D7F99A10784A}"/>
          </ac:spMkLst>
        </pc:spChg>
        <pc:spChg chg="mod">
          <ac:chgData name="Johan Arwidmark" userId="ae19c9afabcebd1b" providerId="LiveId" clId="{EC890BA6-2B68-4E0D-BB49-A021A547BF0C}" dt="2019-11-20T15:40:02.292" v="328" actId="1076"/>
          <ac:spMkLst>
            <pc:docMk/>
            <pc:sldMk cId="940526356" sldId="8730"/>
            <ac:spMk id="23" creationId="{E6D042D3-DF22-4772-BADA-B52E0B0778A0}"/>
          </ac:spMkLst>
        </pc:spChg>
        <pc:spChg chg="mod">
          <ac:chgData name="Johan Arwidmark" userId="ae19c9afabcebd1b" providerId="LiveId" clId="{EC890BA6-2B68-4E0D-BB49-A021A547BF0C}" dt="2019-11-20T15:40:02.292" v="328" actId="1076"/>
          <ac:spMkLst>
            <pc:docMk/>
            <pc:sldMk cId="940526356" sldId="8730"/>
            <ac:spMk id="24" creationId="{AFD4A4BD-E9D2-4D1C-9FBA-AE011E48A6CE}"/>
          </ac:spMkLst>
        </pc:spChg>
        <pc:spChg chg="del">
          <ac:chgData name="Johan Arwidmark" userId="ae19c9afabcebd1b" providerId="LiveId" clId="{EC890BA6-2B68-4E0D-BB49-A021A547BF0C}" dt="2019-11-20T15:36:15.171" v="303" actId="478"/>
          <ac:spMkLst>
            <pc:docMk/>
            <pc:sldMk cId="940526356" sldId="8730"/>
            <ac:spMk id="25" creationId="{F7140C42-299A-4F12-853C-E5837EA1B5CB}"/>
          </ac:spMkLst>
        </pc:spChg>
        <pc:spChg chg="mod">
          <ac:chgData name="Johan Arwidmark" userId="ae19c9afabcebd1b" providerId="LiveId" clId="{EC890BA6-2B68-4E0D-BB49-A021A547BF0C}" dt="2019-11-20T15:40:02.292" v="328" actId="1076"/>
          <ac:spMkLst>
            <pc:docMk/>
            <pc:sldMk cId="940526356" sldId="8730"/>
            <ac:spMk id="26" creationId="{44428336-5E7C-4A88-8C1C-2508CC982D84}"/>
          </ac:spMkLst>
        </pc:spChg>
        <pc:spChg chg="del">
          <ac:chgData name="Johan Arwidmark" userId="ae19c9afabcebd1b" providerId="LiveId" clId="{EC890BA6-2B68-4E0D-BB49-A021A547BF0C}" dt="2019-11-20T15:36:15.171" v="303" actId="478"/>
          <ac:spMkLst>
            <pc:docMk/>
            <pc:sldMk cId="940526356" sldId="8730"/>
            <ac:spMk id="27" creationId="{79797856-A878-4CA0-8DAE-47F65AAA1A07}"/>
          </ac:spMkLst>
        </pc:spChg>
        <pc:spChg chg="del mod">
          <ac:chgData name="Johan Arwidmark" userId="ae19c9afabcebd1b" providerId="LiveId" clId="{EC890BA6-2B68-4E0D-BB49-A021A547BF0C}" dt="2019-11-20T15:36:19.651" v="305" actId="478"/>
          <ac:spMkLst>
            <pc:docMk/>
            <pc:sldMk cId="940526356" sldId="8730"/>
            <ac:spMk id="28" creationId="{D688BD32-4E2C-4EB2-ACE9-F06CCE78A3E3}"/>
          </ac:spMkLst>
        </pc:spChg>
        <pc:spChg chg="del">
          <ac:chgData name="Johan Arwidmark" userId="ae19c9afabcebd1b" providerId="LiveId" clId="{EC890BA6-2B68-4E0D-BB49-A021A547BF0C}" dt="2019-11-20T15:36:15.171" v="303" actId="478"/>
          <ac:spMkLst>
            <pc:docMk/>
            <pc:sldMk cId="940526356" sldId="8730"/>
            <ac:spMk id="29" creationId="{BD01AFED-8254-4713-B804-D85788DA97BF}"/>
          </ac:spMkLst>
        </pc:spChg>
        <pc:spChg chg="del">
          <ac:chgData name="Johan Arwidmark" userId="ae19c9afabcebd1b" providerId="LiveId" clId="{EC890BA6-2B68-4E0D-BB49-A021A547BF0C}" dt="2019-11-20T15:36:15.171" v="303" actId="478"/>
          <ac:spMkLst>
            <pc:docMk/>
            <pc:sldMk cId="940526356" sldId="8730"/>
            <ac:spMk id="30" creationId="{437A13A2-954F-48BD-A3B4-26A2D9781A72}"/>
          </ac:spMkLst>
        </pc:spChg>
        <pc:spChg chg="mod">
          <ac:chgData name="Johan Arwidmark" userId="ae19c9afabcebd1b" providerId="LiveId" clId="{EC890BA6-2B68-4E0D-BB49-A021A547BF0C}" dt="2019-11-20T15:40:02.292" v="328" actId="1076"/>
          <ac:spMkLst>
            <pc:docMk/>
            <pc:sldMk cId="940526356" sldId="8730"/>
            <ac:spMk id="31" creationId="{976F1936-C11C-48E7-A371-A4C7307F81CD}"/>
          </ac:spMkLst>
        </pc:spChg>
        <pc:spChg chg="mod">
          <ac:chgData name="Johan Arwidmark" userId="ae19c9afabcebd1b" providerId="LiveId" clId="{EC890BA6-2B68-4E0D-BB49-A021A547BF0C}" dt="2019-11-20T15:40:02.292" v="328" actId="1076"/>
          <ac:spMkLst>
            <pc:docMk/>
            <pc:sldMk cId="940526356" sldId="8730"/>
            <ac:spMk id="32" creationId="{F988B332-94D8-4A9A-A0CD-10ACFD4E0E6C}"/>
          </ac:spMkLst>
        </pc:spChg>
        <pc:spChg chg="mod">
          <ac:chgData name="Johan Arwidmark" userId="ae19c9afabcebd1b" providerId="LiveId" clId="{EC890BA6-2B68-4E0D-BB49-A021A547BF0C}" dt="2019-11-20T15:40:02.292" v="328" actId="1076"/>
          <ac:spMkLst>
            <pc:docMk/>
            <pc:sldMk cId="940526356" sldId="8730"/>
            <ac:spMk id="33" creationId="{F3964259-3A22-4598-B88F-8F8B88078EB8}"/>
          </ac:spMkLst>
        </pc:spChg>
      </pc:sldChg>
      <pc:sldChg chg="modSp add del">
        <pc:chgData name="Johan Arwidmark" userId="ae19c9afabcebd1b" providerId="LiveId" clId="{EC890BA6-2B68-4E0D-BB49-A021A547BF0C}" dt="2019-11-20T15:43:34.077" v="361" actId="2696"/>
        <pc:sldMkLst>
          <pc:docMk/>
          <pc:sldMk cId="1644889571" sldId="8731"/>
        </pc:sldMkLst>
        <pc:spChg chg="mod">
          <ac:chgData name="Johan Arwidmark" userId="ae19c9afabcebd1b" providerId="LiveId" clId="{EC890BA6-2B68-4E0D-BB49-A021A547BF0C}" dt="2019-11-20T15:41:48.081" v="360" actId="20577"/>
          <ac:spMkLst>
            <pc:docMk/>
            <pc:sldMk cId="1644889571" sldId="8731"/>
            <ac:spMk id="5" creationId="{1C4CC3BB-776A-4010-B590-8DFF5DC081FF}"/>
          </ac:spMkLst>
        </pc:spChg>
      </pc:sldChg>
      <pc:sldChg chg="modSp add">
        <pc:chgData name="Johan Arwidmark" userId="ae19c9afabcebd1b" providerId="LiveId" clId="{EC890BA6-2B68-4E0D-BB49-A021A547BF0C}" dt="2019-11-20T15:59:30.346" v="522" actId="20577"/>
        <pc:sldMkLst>
          <pc:docMk/>
          <pc:sldMk cId="2808030612" sldId="8731"/>
        </pc:sldMkLst>
        <pc:spChg chg="mod">
          <ac:chgData name="Johan Arwidmark" userId="ae19c9afabcebd1b" providerId="LiveId" clId="{EC890BA6-2B68-4E0D-BB49-A021A547BF0C}" dt="2019-11-20T15:59:30.346" v="522" actId="20577"/>
          <ac:spMkLst>
            <pc:docMk/>
            <pc:sldMk cId="2808030612" sldId="8731"/>
            <ac:spMk id="5" creationId="{1C4CC3BB-776A-4010-B590-8DFF5DC081FF}"/>
          </ac:spMkLst>
        </pc:spChg>
      </pc:sldChg>
      <pc:sldChg chg="addSp delSp modSp add">
        <pc:chgData name="Johan Arwidmark" userId="ae19c9afabcebd1b" providerId="LiveId" clId="{EC890BA6-2B68-4E0D-BB49-A021A547BF0C}" dt="2019-11-20T16:02:53.985" v="605" actId="113"/>
        <pc:sldMkLst>
          <pc:docMk/>
          <pc:sldMk cId="4164175808" sldId="8732"/>
        </pc:sldMkLst>
        <pc:spChg chg="del">
          <ac:chgData name="Johan Arwidmark" userId="ae19c9afabcebd1b" providerId="LiveId" clId="{EC890BA6-2B68-4E0D-BB49-A021A547BF0C}" dt="2019-11-20T16:02:11.713" v="549"/>
          <ac:spMkLst>
            <pc:docMk/>
            <pc:sldMk cId="4164175808" sldId="8732"/>
            <ac:spMk id="2" creationId="{0B894035-8421-495B-B604-DB9C94EDEBD2}"/>
          </ac:spMkLst>
        </pc:spChg>
        <pc:spChg chg="del">
          <ac:chgData name="Johan Arwidmark" userId="ae19c9afabcebd1b" providerId="LiveId" clId="{EC890BA6-2B68-4E0D-BB49-A021A547BF0C}" dt="2019-11-20T16:02:11.713" v="549"/>
          <ac:spMkLst>
            <pc:docMk/>
            <pc:sldMk cId="4164175808" sldId="8732"/>
            <ac:spMk id="3" creationId="{64B0B1A7-CF40-43BC-BD98-C7FD69011C2F}"/>
          </ac:spMkLst>
        </pc:spChg>
        <pc:spChg chg="add mod">
          <ac:chgData name="Johan Arwidmark" userId="ae19c9afabcebd1b" providerId="LiveId" clId="{EC890BA6-2B68-4E0D-BB49-A021A547BF0C}" dt="2019-11-20T16:02:24.745" v="588" actId="20577"/>
          <ac:spMkLst>
            <pc:docMk/>
            <pc:sldMk cId="4164175808" sldId="8732"/>
            <ac:spMk id="4" creationId="{8FC1184A-15AD-4373-9D79-C71C08EA3A42}"/>
          </ac:spMkLst>
        </pc:spChg>
        <pc:spChg chg="add mod">
          <ac:chgData name="Johan Arwidmark" userId="ae19c9afabcebd1b" providerId="LiveId" clId="{EC890BA6-2B68-4E0D-BB49-A021A547BF0C}" dt="2019-11-20T16:02:53.985" v="605" actId="113"/>
          <ac:spMkLst>
            <pc:docMk/>
            <pc:sldMk cId="4164175808" sldId="8732"/>
            <ac:spMk id="5" creationId="{97DD57C3-8D12-4BC7-9E88-1B0CA9E952CC}"/>
          </ac:spMkLst>
        </pc:spChg>
      </pc:sldChg>
      <pc:sldChg chg="modSp add">
        <pc:chgData name="Johan Arwidmark" userId="ae19c9afabcebd1b" providerId="LiveId" clId="{EC890BA6-2B68-4E0D-BB49-A021A547BF0C}" dt="2019-11-20T16:07:48.420" v="712" actId="20577"/>
        <pc:sldMkLst>
          <pc:docMk/>
          <pc:sldMk cId="1169870400" sldId="8733"/>
        </pc:sldMkLst>
        <pc:spChg chg="mod">
          <ac:chgData name="Johan Arwidmark" userId="ae19c9afabcebd1b" providerId="LiveId" clId="{EC890BA6-2B68-4E0D-BB49-A021A547BF0C}" dt="2019-11-20T16:07:48.420" v="712" actId="20577"/>
          <ac:spMkLst>
            <pc:docMk/>
            <pc:sldMk cId="1169870400" sldId="8733"/>
            <ac:spMk id="5" creationId="{1C4CC3BB-776A-4010-B590-8DFF5DC081FF}"/>
          </ac:spMkLst>
        </pc:spChg>
      </pc:sldChg>
      <pc:sldChg chg="modSp add">
        <pc:chgData name="Johan Arwidmark" userId="ae19c9afabcebd1b" providerId="LiveId" clId="{EC890BA6-2B68-4E0D-BB49-A021A547BF0C}" dt="2019-11-20T16:08:39.918" v="733" actId="20577"/>
        <pc:sldMkLst>
          <pc:docMk/>
          <pc:sldMk cId="1647612731" sldId="8734"/>
        </pc:sldMkLst>
        <pc:spChg chg="mod">
          <ac:chgData name="Johan Arwidmark" userId="ae19c9afabcebd1b" providerId="LiveId" clId="{EC890BA6-2B68-4E0D-BB49-A021A547BF0C}" dt="2019-11-20T16:08:39.918" v="733" actId="20577"/>
          <ac:spMkLst>
            <pc:docMk/>
            <pc:sldMk cId="1647612731" sldId="8734"/>
            <ac:spMk id="5" creationId="{1C4CC3BB-776A-4010-B590-8DFF5DC081FF}"/>
          </ac:spMkLst>
        </pc:spChg>
      </pc:sldChg>
      <pc:sldMasterChg chg="delSldLayout">
        <pc:chgData name="Johan Arwidmark" userId="ae19c9afabcebd1b" providerId="LiveId" clId="{EC890BA6-2B68-4E0D-BB49-A021A547BF0C}" dt="2019-11-20T16:07:52.643" v="715" actId="2696"/>
        <pc:sldMasterMkLst>
          <pc:docMk/>
          <pc:sldMasterMk cId="9214851" sldId="2147483673"/>
        </pc:sldMasterMkLst>
        <pc:sldLayoutChg chg="del">
          <pc:chgData name="Johan Arwidmark" userId="ae19c9afabcebd1b" providerId="LiveId" clId="{EC890BA6-2B68-4E0D-BB49-A021A547BF0C}" dt="2019-11-20T16:07:52.643" v="715" actId="2696"/>
          <pc:sldLayoutMkLst>
            <pc:docMk/>
            <pc:sldMasterMk cId="9214851" sldId="2147483673"/>
            <pc:sldLayoutMk cId="3205107778" sldId="2147483679"/>
          </pc:sldLayoutMkLst>
        </pc:sldLayoutChg>
      </pc:sldMasterChg>
    </pc:docChg>
  </pc:docChgLst>
  <pc:docChgLst>
    <pc:chgData name="Mikael Nystrom" userId="8563304f134ddcb6" providerId="LiveId" clId="{602467F8-ACF5-4493-9D4E-58026F309300}"/>
    <pc:docChg chg="undo custSel addSld modSld">
      <pc:chgData name="Mikael Nystrom" userId="8563304f134ddcb6" providerId="LiveId" clId="{602467F8-ACF5-4493-9D4E-58026F309300}" dt="2019-11-20T15:23:50.510" v="129" actId="478"/>
      <pc:docMkLst>
        <pc:docMk/>
      </pc:docMkLst>
      <pc:sldChg chg="modSp">
        <pc:chgData name="Mikael Nystrom" userId="8563304f134ddcb6" providerId="LiveId" clId="{602467F8-ACF5-4493-9D4E-58026F309300}" dt="2019-11-20T15:13:44.792" v="15" actId="404"/>
        <pc:sldMkLst>
          <pc:docMk/>
          <pc:sldMk cId="3736129661" sldId="264"/>
        </pc:sldMkLst>
        <pc:spChg chg="mod">
          <ac:chgData name="Mikael Nystrom" userId="8563304f134ddcb6" providerId="LiveId" clId="{602467F8-ACF5-4493-9D4E-58026F309300}" dt="2019-11-20T15:13:44.792" v="15" actId="404"/>
          <ac:spMkLst>
            <pc:docMk/>
            <pc:sldMk cId="3736129661" sldId="264"/>
            <ac:spMk id="2" creationId="{BDFB2E6E-5CA7-3544-9CFF-5D203AEB73B1}"/>
          </ac:spMkLst>
        </pc:spChg>
      </pc:sldChg>
      <pc:sldChg chg="modSp">
        <pc:chgData name="Mikael Nystrom" userId="8563304f134ddcb6" providerId="LiveId" clId="{602467F8-ACF5-4493-9D4E-58026F309300}" dt="2019-11-20T15:17:13.886" v="120" actId="20577"/>
        <pc:sldMkLst>
          <pc:docMk/>
          <pc:sldMk cId="1719985864" sldId="265"/>
        </pc:sldMkLst>
        <pc:spChg chg="mod">
          <ac:chgData name="Mikael Nystrom" userId="8563304f134ddcb6" providerId="LiveId" clId="{602467F8-ACF5-4493-9D4E-58026F309300}" dt="2019-11-20T15:16:08.418" v="63" actId="20577"/>
          <ac:spMkLst>
            <pc:docMk/>
            <pc:sldMk cId="1719985864" sldId="265"/>
            <ac:spMk id="26" creationId="{C8723E17-E654-4E5E-BB3A-84E1B6B66DDC}"/>
          </ac:spMkLst>
        </pc:spChg>
        <pc:spChg chg="mod">
          <ac:chgData name="Mikael Nystrom" userId="8563304f134ddcb6" providerId="LiveId" clId="{602467F8-ACF5-4493-9D4E-58026F309300}" dt="2019-11-20T15:15:43.461" v="32" actId="20577"/>
          <ac:spMkLst>
            <pc:docMk/>
            <pc:sldMk cId="1719985864" sldId="265"/>
            <ac:spMk id="39" creationId="{F36B5219-F790-4B51-91EF-37B4E5C3CA7A}"/>
          </ac:spMkLst>
        </pc:spChg>
        <pc:spChg chg="mod">
          <ac:chgData name="Mikael Nystrom" userId="8563304f134ddcb6" providerId="LiveId" clId="{602467F8-ACF5-4493-9D4E-58026F309300}" dt="2019-11-20T15:15:53.626" v="41" actId="20577"/>
          <ac:spMkLst>
            <pc:docMk/>
            <pc:sldMk cId="1719985864" sldId="265"/>
            <ac:spMk id="40" creationId="{F4C63E6F-4928-414F-AE60-6C7E45ABF1D3}"/>
          </ac:spMkLst>
        </pc:spChg>
        <pc:spChg chg="mod">
          <ac:chgData name="Mikael Nystrom" userId="8563304f134ddcb6" providerId="LiveId" clId="{602467F8-ACF5-4493-9D4E-58026F309300}" dt="2019-11-20T15:16:48.823" v="78" actId="20577"/>
          <ac:spMkLst>
            <pc:docMk/>
            <pc:sldMk cId="1719985864" sldId="265"/>
            <ac:spMk id="44" creationId="{06BEC930-AB05-4663-A1D7-4E2F806B4DA2}"/>
          </ac:spMkLst>
        </pc:spChg>
        <pc:spChg chg="mod">
          <ac:chgData name="Mikael Nystrom" userId="8563304f134ddcb6" providerId="LiveId" clId="{602467F8-ACF5-4493-9D4E-58026F309300}" dt="2019-11-20T15:17:13.886" v="120" actId="20577"/>
          <ac:spMkLst>
            <pc:docMk/>
            <pc:sldMk cId="1719985864" sldId="265"/>
            <ac:spMk id="45" creationId="{4FE44938-0791-4DAD-B27E-962955E79C11}"/>
          </ac:spMkLst>
        </pc:spChg>
        <pc:spChg chg="mod">
          <ac:chgData name="Mikael Nystrom" userId="8563304f134ddcb6" providerId="LiveId" clId="{602467F8-ACF5-4493-9D4E-58026F309300}" dt="2019-11-20T15:17:03.486" v="115" actId="20577"/>
          <ac:spMkLst>
            <pc:docMk/>
            <pc:sldMk cId="1719985864" sldId="265"/>
            <ac:spMk id="46" creationId="{E040254F-4D9F-4719-9B5A-D705705D6EAB}"/>
          </ac:spMkLst>
        </pc:spChg>
      </pc:sldChg>
      <pc:sldChg chg="add">
        <pc:chgData name="Mikael Nystrom" userId="8563304f134ddcb6" providerId="LiveId" clId="{602467F8-ACF5-4493-9D4E-58026F309300}" dt="2019-11-20T15:14:38.260" v="16"/>
        <pc:sldMkLst>
          <pc:docMk/>
          <pc:sldMk cId="252460539" sldId="296"/>
        </pc:sldMkLst>
      </pc:sldChg>
      <pc:sldChg chg="addSp delSp modSp add">
        <pc:chgData name="Mikael Nystrom" userId="8563304f134ddcb6" providerId="LiveId" clId="{602467F8-ACF5-4493-9D4E-58026F309300}" dt="2019-11-20T15:23:50.510" v="129" actId="478"/>
        <pc:sldMkLst>
          <pc:docMk/>
          <pc:sldMk cId="579815155" sldId="297"/>
        </pc:sldMkLst>
        <pc:spChg chg="add del">
          <ac:chgData name="Mikael Nystrom" userId="8563304f134ddcb6" providerId="LiveId" clId="{602467F8-ACF5-4493-9D4E-58026F309300}" dt="2019-11-20T15:23:43.168" v="127" actId="478"/>
          <ac:spMkLst>
            <pc:docMk/>
            <pc:sldMk cId="579815155" sldId="297"/>
            <ac:spMk id="9" creationId="{188BFFA8-8848-4A8D-91F2-15AFD02C50EF}"/>
          </ac:spMkLst>
        </pc:spChg>
        <pc:spChg chg="del mod">
          <ac:chgData name="Mikael Nystrom" userId="8563304f134ddcb6" providerId="LiveId" clId="{602467F8-ACF5-4493-9D4E-58026F309300}" dt="2019-11-20T15:23:39.521" v="125" actId="478"/>
          <ac:spMkLst>
            <pc:docMk/>
            <pc:sldMk cId="579815155" sldId="297"/>
            <ac:spMk id="26" creationId="{C8723E17-E654-4E5E-BB3A-84E1B6B66DDC}"/>
          </ac:spMkLst>
        </pc:spChg>
        <pc:spChg chg="del mod">
          <ac:chgData name="Mikael Nystrom" userId="8563304f134ddcb6" providerId="LiveId" clId="{602467F8-ACF5-4493-9D4E-58026F309300}" dt="2019-11-20T15:23:35.537" v="122" actId="478"/>
          <ac:spMkLst>
            <pc:docMk/>
            <pc:sldMk cId="579815155" sldId="297"/>
            <ac:spMk id="39" creationId="{F36B5219-F790-4B51-91EF-37B4E5C3CA7A}"/>
          </ac:spMkLst>
        </pc:spChg>
        <pc:spChg chg="del">
          <ac:chgData name="Mikael Nystrom" userId="8563304f134ddcb6" providerId="LiveId" clId="{602467F8-ACF5-4493-9D4E-58026F309300}" dt="2019-11-20T15:23:37.206" v="123" actId="478"/>
          <ac:spMkLst>
            <pc:docMk/>
            <pc:sldMk cId="579815155" sldId="297"/>
            <ac:spMk id="40" creationId="{F4C63E6F-4928-414F-AE60-6C7E45ABF1D3}"/>
          </ac:spMkLst>
        </pc:spChg>
        <pc:spChg chg="del">
          <ac:chgData name="Mikael Nystrom" userId="8563304f134ddcb6" providerId="LiveId" clId="{602467F8-ACF5-4493-9D4E-58026F309300}" dt="2019-11-20T15:23:46.256" v="128" actId="478"/>
          <ac:spMkLst>
            <pc:docMk/>
            <pc:sldMk cId="579815155" sldId="297"/>
            <ac:spMk id="44" creationId="{06BEC930-AB05-4663-A1D7-4E2F806B4DA2}"/>
          </ac:spMkLst>
        </pc:spChg>
        <pc:spChg chg="del">
          <ac:chgData name="Mikael Nystrom" userId="8563304f134ddcb6" providerId="LiveId" clId="{602467F8-ACF5-4493-9D4E-58026F309300}" dt="2019-11-20T15:23:50.510" v="129" actId="478"/>
          <ac:spMkLst>
            <pc:docMk/>
            <pc:sldMk cId="579815155" sldId="297"/>
            <ac:spMk id="46" creationId="{E040254F-4D9F-4719-9B5A-D705705D6EAB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0EC4F6-03F6-4EDF-A36A-4E33BE1E808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80B180F-D8FF-4891-9084-A0FB5976EC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Running Windows Server on VMware</a:t>
          </a:r>
        </a:p>
      </dgm:t>
    </dgm:pt>
    <dgm:pt modelId="{FCB226FC-9545-4565-8908-DFCF35A2B1ED}" type="parTrans" cxnId="{784D7B08-CC8F-4E4A-9620-19F4310D0B51}">
      <dgm:prSet/>
      <dgm:spPr/>
      <dgm:t>
        <a:bodyPr/>
        <a:lstStyle/>
        <a:p>
          <a:endParaRPr lang="en-US"/>
        </a:p>
      </dgm:t>
    </dgm:pt>
    <dgm:pt modelId="{79F4D18B-0AFA-44DE-A95E-A78023E7831C}" type="sibTrans" cxnId="{784D7B08-CC8F-4E4A-9620-19F4310D0B51}">
      <dgm:prSet/>
      <dgm:spPr/>
      <dgm:t>
        <a:bodyPr/>
        <a:lstStyle/>
        <a:p>
          <a:endParaRPr lang="en-US"/>
        </a:p>
      </dgm:t>
    </dgm:pt>
    <dgm:pt modelId="{CB202274-646B-4341-B79B-38624F20BB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“You” are responsible for everything to work</a:t>
          </a:r>
        </a:p>
      </dgm:t>
    </dgm:pt>
    <dgm:pt modelId="{32CF9017-88F5-4684-BC93-B448D3F2AFF1}" type="parTrans" cxnId="{362A6481-6E37-498F-ADB2-841DCAD8D6F3}">
      <dgm:prSet/>
      <dgm:spPr/>
      <dgm:t>
        <a:bodyPr/>
        <a:lstStyle/>
        <a:p>
          <a:endParaRPr lang="en-US"/>
        </a:p>
      </dgm:t>
    </dgm:pt>
    <dgm:pt modelId="{750C138E-258E-454B-9A4F-E4C60651ACE0}" type="sibTrans" cxnId="{362A6481-6E37-498F-ADB2-841DCAD8D6F3}">
      <dgm:prSet/>
      <dgm:spPr/>
      <dgm:t>
        <a:bodyPr/>
        <a:lstStyle/>
        <a:p>
          <a:endParaRPr lang="en-US"/>
        </a:p>
      </dgm:t>
    </dgm:pt>
    <dgm:pt modelId="{2EBE4703-9AA7-40FF-B49B-DD5124E3F1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Running Windows Server on Hyper-V</a:t>
          </a:r>
        </a:p>
      </dgm:t>
    </dgm:pt>
    <dgm:pt modelId="{F96B3805-72D0-478F-A6BE-330C3358C015}" type="parTrans" cxnId="{D51D27AD-16A3-421A-B2B9-F8938A2E835E}">
      <dgm:prSet/>
      <dgm:spPr/>
      <dgm:t>
        <a:bodyPr/>
        <a:lstStyle/>
        <a:p>
          <a:endParaRPr lang="en-US"/>
        </a:p>
      </dgm:t>
    </dgm:pt>
    <dgm:pt modelId="{05D23D3E-C1FF-41C1-B672-B071618AE634}" type="sibTrans" cxnId="{D51D27AD-16A3-421A-B2B9-F8938A2E835E}">
      <dgm:prSet/>
      <dgm:spPr/>
      <dgm:t>
        <a:bodyPr/>
        <a:lstStyle/>
        <a:p>
          <a:endParaRPr lang="en-US"/>
        </a:p>
      </dgm:t>
    </dgm:pt>
    <dgm:pt modelId="{A28576F2-AB74-4FCA-8678-221FBF9EEB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“Microsoft” are responsible for everything to work</a:t>
          </a:r>
        </a:p>
      </dgm:t>
    </dgm:pt>
    <dgm:pt modelId="{881A45AA-9942-47E1-9E49-50CBFEF930F5}" type="parTrans" cxnId="{31252572-46CC-4CBB-9900-9329DB6DA20E}">
      <dgm:prSet/>
      <dgm:spPr/>
      <dgm:t>
        <a:bodyPr/>
        <a:lstStyle/>
        <a:p>
          <a:endParaRPr lang="en-US"/>
        </a:p>
      </dgm:t>
    </dgm:pt>
    <dgm:pt modelId="{76C10D76-DD9C-4751-88CE-8A0FDCFFD05F}" type="sibTrans" cxnId="{31252572-46CC-4CBB-9900-9329DB6DA20E}">
      <dgm:prSet/>
      <dgm:spPr/>
      <dgm:t>
        <a:bodyPr/>
        <a:lstStyle/>
        <a:p>
          <a:endParaRPr lang="en-US"/>
        </a:p>
      </dgm:t>
    </dgm:pt>
    <dgm:pt modelId="{219580E7-0831-4BE5-939B-F099452D17FF}" type="pres">
      <dgm:prSet presAssocID="{950EC4F6-03F6-4EDF-A36A-4E33BE1E808D}" presName="root" presStyleCnt="0">
        <dgm:presLayoutVars>
          <dgm:dir/>
          <dgm:resizeHandles val="exact"/>
        </dgm:presLayoutVars>
      </dgm:prSet>
      <dgm:spPr/>
    </dgm:pt>
    <dgm:pt modelId="{631C1BED-77F9-4BAD-AE35-E40C024A36C1}" type="pres">
      <dgm:prSet presAssocID="{E80B180F-D8FF-4891-9084-A0FB5976EC4E}" presName="compNode" presStyleCnt="0"/>
      <dgm:spPr/>
    </dgm:pt>
    <dgm:pt modelId="{D8B72B2A-AE06-4AD9-A150-DE7AF9C12D48}" type="pres">
      <dgm:prSet presAssocID="{E80B180F-D8FF-4891-9084-A0FB5976EC4E}" presName="bgRect" presStyleLbl="bgShp" presStyleIdx="0" presStyleCnt="2"/>
      <dgm:spPr/>
    </dgm:pt>
    <dgm:pt modelId="{350F1F64-DDE8-4B90-885B-517FEEF00080}" type="pres">
      <dgm:prSet presAssocID="{E80B180F-D8FF-4891-9084-A0FB5976EC4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CCF32BD-2E6C-4E53-8A4F-46B9537655BA}" type="pres">
      <dgm:prSet presAssocID="{E80B180F-D8FF-4891-9084-A0FB5976EC4E}" presName="spaceRect" presStyleCnt="0"/>
      <dgm:spPr/>
    </dgm:pt>
    <dgm:pt modelId="{02626632-F41C-4845-9ADB-C91E20381E57}" type="pres">
      <dgm:prSet presAssocID="{E80B180F-D8FF-4891-9084-A0FB5976EC4E}" presName="parTx" presStyleLbl="revTx" presStyleIdx="0" presStyleCnt="4">
        <dgm:presLayoutVars>
          <dgm:chMax val="0"/>
          <dgm:chPref val="0"/>
        </dgm:presLayoutVars>
      </dgm:prSet>
      <dgm:spPr/>
    </dgm:pt>
    <dgm:pt modelId="{D72302B1-4721-4E76-9D53-D4911B5BFD09}" type="pres">
      <dgm:prSet presAssocID="{E80B180F-D8FF-4891-9084-A0FB5976EC4E}" presName="desTx" presStyleLbl="revTx" presStyleIdx="1" presStyleCnt="4">
        <dgm:presLayoutVars/>
      </dgm:prSet>
      <dgm:spPr/>
    </dgm:pt>
    <dgm:pt modelId="{4D9FB98B-4D4F-4D7F-8F33-37DA26DAEBB5}" type="pres">
      <dgm:prSet presAssocID="{79F4D18B-0AFA-44DE-A95E-A78023E7831C}" presName="sibTrans" presStyleCnt="0"/>
      <dgm:spPr/>
    </dgm:pt>
    <dgm:pt modelId="{A37DD6C8-C8AA-45A8-ADDA-0F243F215217}" type="pres">
      <dgm:prSet presAssocID="{2EBE4703-9AA7-40FF-B49B-DD5124E3F1FB}" presName="compNode" presStyleCnt="0"/>
      <dgm:spPr/>
    </dgm:pt>
    <dgm:pt modelId="{36D2EBD8-4B60-43B5-AEE0-444CA78F078C}" type="pres">
      <dgm:prSet presAssocID="{2EBE4703-9AA7-40FF-B49B-DD5124E3F1FB}" presName="bgRect" presStyleLbl="bgShp" presStyleIdx="1" presStyleCnt="2"/>
      <dgm:spPr/>
    </dgm:pt>
    <dgm:pt modelId="{427F19D8-07EA-4B1D-A914-3EE78990E523}" type="pres">
      <dgm:prSet presAssocID="{2EBE4703-9AA7-40FF-B49B-DD5124E3F1F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D65F5A5-401C-4620-97FA-3495CD63B757}" type="pres">
      <dgm:prSet presAssocID="{2EBE4703-9AA7-40FF-B49B-DD5124E3F1FB}" presName="spaceRect" presStyleCnt="0"/>
      <dgm:spPr/>
    </dgm:pt>
    <dgm:pt modelId="{3F3301AF-52F1-4BFD-951C-6A317DE4C79B}" type="pres">
      <dgm:prSet presAssocID="{2EBE4703-9AA7-40FF-B49B-DD5124E3F1FB}" presName="parTx" presStyleLbl="revTx" presStyleIdx="2" presStyleCnt="4">
        <dgm:presLayoutVars>
          <dgm:chMax val="0"/>
          <dgm:chPref val="0"/>
        </dgm:presLayoutVars>
      </dgm:prSet>
      <dgm:spPr/>
    </dgm:pt>
    <dgm:pt modelId="{1BD13DF6-0A8E-48C0-9F54-8461399022A3}" type="pres">
      <dgm:prSet presAssocID="{2EBE4703-9AA7-40FF-B49B-DD5124E3F1FB}" presName="desTx" presStyleLbl="revTx" presStyleIdx="3" presStyleCnt="4">
        <dgm:presLayoutVars/>
      </dgm:prSet>
      <dgm:spPr/>
    </dgm:pt>
  </dgm:ptLst>
  <dgm:cxnLst>
    <dgm:cxn modelId="{04B7A501-0F38-44EE-9031-5C8FB960B31B}" type="presOf" srcId="{2EBE4703-9AA7-40FF-B49B-DD5124E3F1FB}" destId="{3F3301AF-52F1-4BFD-951C-6A317DE4C79B}" srcOrd="0" destOrd="0" presId="urn:microsoft.com/office/officeart/2018/2/layout/IconVerticalSolidList"/>
    <dgm:cxn modelId="{784D7B08-CC8F-4E4A-9620-19F4310D0B51}" srcId="{950EC4F6-03F6-4EDF-A36A-4E33BE1E808D}" destId="{E80B180F-D8FF-4891-9084-A0FB5976EC4E}" srcOrd="0" destOrd="0" parTransId="{FCB226FC-9545-4565-8908-DFCF35A2B1ED}" sibTransId="{79F4D18B-0AFA-44DE-A95E-A78023E7831C}"/>
    <dgm:cxn modelId="{85292714-41C1-4978-9AD0-F98B210DCED2}" type="presOf" srcId="{E80B180F-D8FF-4891-9084-A0FB5976EC4E}" destId="{02626632-F41C-4845-9ADB-C91E20381E57}" srcOrd="0" destOrd="0" presId="urn:microsoft.com/office/officeart/2018/2/layout/IconVerticalSolidList"/>
    <dgm:cxn modelId="{8814E044-4A94-4903-A62A-DD51F10FB8F5}" type="presOf" srcId="{950EC4F6-03F6-4EDF-A36A-4E33BE1E808D}" destId="{219580E7-0831-4BE5-939B-F099452D17FF}" srcOrd="0" destOrd="0" presId="urn:microsoft.com/office/officeart/2018/2/layout/IconVerticalSolidList"/>
    <dgm:cxn modelId="{787E316C-5F0D-4429-82A2-C37483AA9986}" type="presOf" srcId="{A28576F2-AB74-4FCA-8678-221FBF9EEBF5}" destId="{1BD13DF6-0A8E-48C0-9F54-8461399022A3}" srcOrd="0" destOrd="0" presId="urn:microsoft.com/office/officeart/2018/2/layout/IconVerticalSolidList"/>
    <dgm:cxn modelId="{31252572-46CC-4CBB-9900-9329DB6DA20E}" srcId="{2EBE4703-9AA7-40FF-B49B-DD5124E3F1FB}" destId="{A28576F2-AB74-4FCA-8678-221FBF9EEBF5}" srcOrd="0" destOrd="0" parTransId="{881A45AA-9942-47E1-9E49-50CBFEF930F5}" sibTransId="{76C10D76-DD9C-4751-88CE-8A0FDCFFD05F}"/>
    <dgm:cxn modelId="{362A6481-6E37-498F-ADB2-841DCAD8D6F3}" srcId="{E80B180F-D8FF-4891-9084-A0FB5976EC4E}" destId="{CB202274-646B-4341-B79B-38624F20BB45}" srcOrd="0" destOrd="0" parTransId="{32CF9017-88F5-4684-BC93-B448D3F2AFF1}" sibTransId="{750C138E-258E-454B-9A4F-E4C60651ACE0}"/>
    <dgm:cxn modelId="{D51D27AD-16A3-421A-B2B9-F8938A2E835E}" srcId="{950EC4F6-03F6-4EDF-A36A-4E33BE1E808D}" destId="{2EBE4703-9AA7-40FF-B49B-DD5124E3F1FB}" srcOrd="1" destOrd="0" parTransId="{F96B3805-72D0-478F-A6BE-330C3358C015}" sibTransId="{05D23D3E-C1FF-41C1-B672-B071618AE634}"/>
    <dgm:cxn modelId="{BFEBF4D4-79EF-483F-93A1-7BF1D333FCAC}" type="presOf" srcId="{CB202274-646B-4341-B79B-38624F20BB45}" destId="{D72302B1-4721-4E76-9D53-D4911B5BFD09}" srcOrd="0" destOrd="0" presId="urn:microsoft.com/office/officeart/2018/2/layout/IconVerticalSolidList"/>
    <dgm:cxn modelId="{97279EF9-1931-4960-9DB8-D47BB4BD11D9}" type="presParOf" srcId="{219580E7-0831-4BE5-939B-F099452D17FF}" destId="{631C1BED-77F9-4BAD-AE35-E40C024A36C1}" srcOrd="0" destOrd="0" presId="urn:microsoft.com/office/officeart/2018/2/layout/IconVerticalSolidList"/>
    <dgm:cxn modelId="{7E39D134-0D7D-4782-914F-8004B3F6DC84}" type="presParOf" srcId="{631C1BED-77F9-4BAD-AE35-E40C024A36C1}" destId="{D8B72B2A-AE06-4AD9-A150-DE7AF9C12D48}" srcOrd="0" destOrd="0" presId="urn:microsoft.com/office/officeart/2018/2/layout/IconVerticalSolidList"/>
    <dgm:cxn modelId="{A5983D2F-45B5-436A-B009-B9C251AD6560}" type="presParOf" srcId="{631C1BED-77F9-4BAD-AE35-E40C024A36C1}" destId="{350F1F64-DDE8-4B90-885B-517FEEF00080}" srcOrd="1" destOrd="0" presId="urn:microsoft.com/office/officeart/2018/2/layout/IconVerticalSolidList"/>
    <dgm:cxn modelId="{2A088718-3763-4427-B89A-BF1E08A6BA5D}" type="presParOf" srcId="{631C1BED-77F9-4BAD-AE35-E40C024A36C1}" destId="{ECCF32BD-2E6C-4E53-8A4F-46B9537655BA}" srcOrd="2" destOrd="0" presId="urn:microsoft.com/office/officeart/2018/2/layout/IconVerticalSolidList"/>
    <dgm:cxn modelId="{1B4FEE39-02F5-4F92-8621-B141405366FD}" type="presParOf" srcId="{631C1BED-77F9-4BAD-AE35-E40C024A36C1}" destId="{02626632-F41C-4845-9ADB-C91E20381E57}" srcOrd="3" destOrd="0" presId="urn:microsoft.com/office/officeart/2018/2/layout/IconVerticalSolidList"/>
    <dgm:cxn modelId="{B01CB2B1-652F-4CD5-AFAA-020BF0194827}" type="presParOf" srcId="{631C1BED-77F9-4BAD-AE35-E40C024A36C1}" destId="{D72302B1-4721-4E76-9D53-D4911B5BFD09}" srcOrd="4" destOrd="0" presId="urn:microsoft.com/office/officeart/2018/2/layout/IconVerticalSolidList"/>
    <dgm:cxn modelId="{2F8E3197-056E-4239-BA11-AC919544982C}" type="presParOf" srcId="{219580E7-0831-4BE5-939B-F099452D17FF}" destId="{4D9FB98B-4D4F-4D7F-8F33-37DA26DAEBB5}" srcOrd="1" destOrd="0" presId="urn:microsoft.com/office/officeart/2018/2/layout/IconVerticalSolidList"/>
    <dgm:cxn modelId="{B6A99721-E040-4F73-833B-893633BAE833}" type="presParOf" srcId="{219580E7-0831-4BE5-939B-F099452D17FF}" destId="{A37DD6C8-C8AA-45A8-ADDA-0F243F215217}" srcOrd="2" destOrd="0" presId="urn:microsoft.com/office/officeart/2018/2/layout/IconVerticalSolidList"/>
    <dgm:cxn modelId="{DA25C991-FF54-4B88-98A7-630D0FFB97ED}" type="presParOf" srcId="{A37DD6C8-C8AA-45A8-ADDA-0F243F215217}" destId="{36D2EBD8-4B60-43B5-AEE0-444CA78F078C}" srcOrd="0" destOrd="0" presId="urn:microsoft.com/office/officeart/2018/2/layout/IconVerticalSolidList"/>
    <dgm:cxn modelId="{507F9294-14DC-43D3-8AB1-545C25D5931A}" type="presParOf" srcId="{A37DD6C8-C8AA-45A8-ADDA-0F243F215217}" destId="{427F19D8-07EA-4B1D-A914-3EE78990E523}" srcOrd="1" destOrd="0" presId="urn:microsoft.com/office/officeart/2018/2/layout/IconVerticalSolidList"/>
    <dgm:cxn modelId="{027C769A-BD31-41DD-BB16-7F0B1E03E92D}" type="presParOf" srcId="{A37DD6C8-C8AA-45A8-ADDA-0F243F215217}" destId="{9D65F5A5-401C-4620-97FA-3495CD63B757}" srcOrd="2" destOrd="0" presId="urn:microsoft.com/office/officeart/2018/2/layout/IconVerticalSolidList"/>
    <dgm:cxn modelId="{D77785DC-391B-43DA-9F7D-723EEEF3BFCA}" type="presParOf" srcId="{A37DD6C8-C8AA-45A8-ADDA-0F243F215217}" destId="{3F3301AF-52F1-4BFD-951C-6A317DE4C79B}" srcOrd="3" destOrd="0" presId="urn:microsoft.com/office/officeart/2018/2/layout/IconVerticalSolidList"/>
    <dgm:cxn modelId="{363F9542-35D3-4FBC-B29E-7AFED4E5E137}" type="presParOf" srcId="{A37DD6C8-C8AA-45A8-ADDA-0F243F215217}" destId="{1BD13DF6-0A8E-48C0-9F54-8461399022A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5F0F4A-F9D2-40A9-81A2-9249D9F9A49C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7D0230D-EA7C-467E-83DD-FE4FD23D38FB}">
      <dgm:prSet/>
      <dgm:spPr/>
      <dgm:t>
        <a:bodyPr/>
        <a:lstStyle/>
        <a:p>
          <a:pPr>
            <a:defRPr cap="all"/>
          </a:pPr>
          <a:r>
            <a:rPr lang="en-US">
              <a:solidFill>
                <a:schemeClr val="bg1"/>
              </a:solidFill>
            </a:rPr>
            <a:t>Vendor A is on a monthly cycle</a:t>
          </a:r>
        </a:p>
      </dgm:t>
    </dgm:pt>
    <dgm:pt modelId="{3F457393-7AAB-4EB7-815B-60B7E2915BA2}" type="parTrans" cxnId="{1D98B8F1-2AD2-4E80-9F8F-9E0C8A8CFBEC}">
      <dgm:prSet/>
      <dgm:spPr/>
      <dgm:t>
        <a:bodyPr/>
        <a:lstStyle/>
        <a:p>
          <a:endParaRPr lang="en-US"/>
        </a:p>
      </dgm:t>
    </dgm:pt>
    <dgm:pt modelId="{A663DA62-2384-45D3-A62A-DE762633EC90}" type="sibTrans" cxnId="{1D98B8F1-2AD2-4E80-9F8F-9E0C8A8CFBEC}">
      <dgm:prSet/>
      <dgm:spPr/>
      <dgm:t>
        <a:bodyPr/>
        <a:lstStyle/>
        <a:p>
          <a:endParaRPr lang="en-US"/>
        </a:p>
      </dgm:t>
    </dgm:pt>
    <dgm:pt modelId="{E9CB5787-077F-47A8-A962-C30916448AA3}">
      <dgm:prSet/>
      <dgm:spPr/>
      <dgm:t>
        <a:bodyPr/>
        <a:lstStyle/>
        <a:p>
          <a:pPr>
            <a:defRPr cap="all"/>
          </a:pPr>
          <a:r>
            <a:rPr lang="en-US">
              <a:solidFill>
                <a:schemeClr val="bg1"/>
              </a:solidFill>
            </a:rPr>
            <a:t>Vendor B is on a yearly cycle</a:t>
          </a:r>
        </a:p>
      </dgm:t>
    </dgm:pt>
    <dgm:pt modelId="{25333B54-29E1-4FF7-AB34-80C537B66DA1}" type="parTrans" cxnId="{7434E2DC-76CA-4528-8B2B-67993E3E9200}">
      <dgm:prSet/>
      <dgm:spPr/>
      <dgm:t>
        <a:bodyPr/>
        <a:lstStyle/>
        <a:p>
          <a:endParaRPr lang="en-US"/>
        </a:p>
      </dgm:t>
    </dgm:pt>
    <dgm:pt modelId="{697C5536-D3FA-44D9-AA59-00950D5F66E5}" type="sibTrans" cxnId="{7434E2DC-76CA-4528-8B2B-67993E3E9200}">
      <dgm:prSet/>
      <dgm:spPr/>
      <dgm:t>
        <a:bodyPr/>
        <a:lstStyle/>
        <a:p>
          <a:endParaRPr lang="en-US"/>
        </a:p>
      </dgm:t>
    </dgm:pt>
    <dgm:pt modelId="{2D3464DF-31D1-418A-9D8F-17CA040EC98E}" type="pres">
      <dgm:prSet presAssocID="{A95F0F4A-F9D2-40A9-81A2-9249D9F9A49C}" presName="root" presStyleCnt="0">
        <dgm:presLayoutVars>
          <dgm:dir/>
          <dgm:resizeHandles val="exact"/>
        </dgm:presLayoutVars>
      </dgm:prSet>
      <dgm:spPr/>
    </dgm:pt>
    <dgm:pt modelId="{6C2BD089-8994-46B8-B6EE-58D1C2FC6F55}" type="pres">
      <dgm:prSet presAssocID="{C7D0230D-EA7C-467E-83DD-FE4FD23D38FB}" presName="compNode" presStyleCnt="0"/>
      <dgm:spPr/>
    </dgm:pt>
    <dgm:pt modelId="{CFBA57D4-07B7-46E2-B830-3E868CB1B4B1}" type="pres">
      <dgm:prSet presAssocID="{C7D0230D-EA7C-467E-83DD-FE4FD23D38FB}" presName="iconBgRect" presStyleLbl="bgShp" presStyleIdx="0" presStyleCnt="2"/>
      <dgm:spPr/>
    </dgm:pt>
    <dgm:pt modelId="{81CE4767-C022-4FA2-91DA-D8D2964C061B}" type="pres">
      <dgm:prSet presAssocID="{C7D0230D-EA7C-467E-83DD-FE4FD23D38F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5025EE9B-CD53-409A-B0C8-0E498E4E976A}" type="pres">
      <dgm:prSet presAssocID="{C7D0230D-EA7C-467E-83DD-FE4FD23D38FB}" presName="spaceRect" presStyleCnt="0"/>
      <dgm:spPr/>
    </dgm:pt>
    <dgm:pt modelId="{23B6A618-1E6C-49C6-A680-5714F2103CF2}" type="pres">
      <dgm:prSet presAssocID="{C7D0230D-EA7C-467E-83DD-FE4FD23D38FB}" presName="textRect" presStyleLbl="revTx" presStyleIdx="0" presStyleCnt="2">
        <dgm:presLayoutVars>
          <dgm:chMax val="1"/>
          <dgm:chPref val="1"/>
        </dgm:presLayoutVars>
      </dgm:prSet>
      <dgm:spPr/>
    </dgm:pt>
    <dgm:pt modelId="{C5B316FE-1A03-4F90-A60B-46663078D1E8}" type="pres">
      <dgm:prSet presAssocID="{A663DA62-2384-45D3-A62A-DE762633EC90}" presName="sibTrans" presStyleCnt="0"/>
      <dgm:spPr/>
    </dgm:pt>
    <dgm:pt modelId="{27A60360-D227-4024-AFF0-C784F54A8853}" type="pres">
      <dgm:prSet presAssocID="{E9CB5787-077F-47A8-A962-C30916448AA3}" presName="compNode" presStyleCnt="0"/>
      <dgm:spPr/>
    </dgm:pt>
    <dgm:pt modelId="{216B7B34-479E-44D0-A274-095E6BFCB0A6}" type="pres">
      <dgm:prSet presAssocID="{E9CB5787-077F-47A8-A962-C30916448AA3}" presName="iconBgRect" presStyleLbl="bgShp" presStyleIdx="1" presStyleCnt="2"/>
      <dgm:spPr/>
    </dgm:pt>
    <dgm:pt modelId="{62B71222-6E44-465B-AE74-8C1EDF7D82B7}" type="pres">
      <dgm:prSet presAssocID="{E9CB5787-077F-47A8-A962-C30916448AA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A88DE739-B596-486A-B0F1-0222AD92E6E5}" type="pres">
      <dgm:prSet presAssocID="{E9CB5787-077F-47A8-A962-C30916448AA3}" presName="spaceRect" presStyleCnt="0"/>
      <dgm:spPr/>
    </dgm:pt>
    <dgm:pt modelId="{A1F99B65-F9D5-4E92-9649-741EAACD2B5A}" type="pres">
      <dgm:prSet presAssocID="{E9CB5787-077F-47A8-A962-C30916448AA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C6DE00A-A8BC-4D6C-9B6C-E1C282B92B3D}" type="presOf" srcId="{E9CB5787-077F-47A8-A962-C30916448AA3}" destId="{A1F99B65-F9D5-4E92-9649-741EAACD2B5A}" srcOrd="0" destOrd="0" presId="urn:microsoft.com/office/officeart/2018/5/layout/IconCircleLabelList"/>
    <dgm:cxn modelId="{8EC94D0C-B591-42B2-9A29-104895D98E4D}" type="presOf" srcId="{A95F0F4A-F9D2-40A9-81A2-9249D9F9A49C}" destId="{2D3464DF-31D1-418A-9D8F-17CA040EC98E}" srcOrd="0" destOrd="0" presId="urn:microsoft.com/office/officeart/2018/5/layout/IconCircleLabelList"/>
    <dgm:cxn modelId="{D7C0999F-E227-4573-B4B8-E9997DBE793F}" type="presOf" srcId="{C7D0230D-EA7C-467E-83DD-FE4FD23D38FB}" destId="{23B6A618-1E6C-49C6-A680-5714F2103CF2}" srcOrd="0" destOrd="0" presId="urn:microsoft.com/office/officeart/2018/5/layout/IconCircleLabelList"/>
    <dgm:cxn modelId="{7434E2DC-76CA-4528-8B2B-67993E3E9200}" srcId="{A95F0F4A-F9D2-40A9-81A2-9249D9F9A49C}" destId="{E9CB5787-077F-47A8-A962-C30916448AA3}" srcOrd="1" destOrd="0" parTransId="{25333B54-29E1-4FF7-AB34-80C537B66DA1}" sibTransId="{697C5536-D3FA-44D9-AA59-00950D5F66E5}"/>
    <dgm:cxn modelId="{1D98B8F1-2AD2-4E80-9F8F-9E0C8A8CFBEC}" srcId="{A95F0F4A-F9D2-40A9-81A2-9249D9F9A49C}" destId="{C7D0230D-EA7C-467E-83DD-FE4FD23D38FB}" srcOrd="0" destOrd="0" parTransId="{3F457393-7AAB-4EB7-815B-60B7E2915BA2}" sibTransId="{A663DA62-2384-45D3-A62A-DE762633EC90}"/>
    <dgm:cxn modelId="{C861AF6F-9A8D-4C4A-A3CD-739B6FBCA877}" type="presParOf" srcId="{2D3464DF-31D1-418A-9D8F-17CA040EC98E}" destId="{6C2BD089-8994-46B8-B6EE-58D1C2FC6F55}" srcOrd="0" destOrd="0" presId="urn:microsoft.com/office/officeart/2018/5/layout/IconCircleLabelList"/>
    <dgm:cxn modelId="{96F459F1-B47E-4C1F-B1AB-C47D84154822}" type="presParOf" srcId="{6C2BD089-8994-46B8-B6EE-58D1C2FC6F55}" destId="{CFBA57D4-07B7-46E2-B830-3E868CB1B4B1}" srcOrd="0" destOrd="0" presId="urn:microsoft.com/office/officeart/2018/5/layout/IconCircleLabelList"/>
    <dgm:cxn modelId="{6CEE7964-259A-46BA-BA68-F3633D2F5EF2}" type="presParOf" srcId="{6C2BD089-8994-46B8-B6EE-58D1C2FC6F55}" destId="{81CE4767-C022-4FA2-91DA-D8D2964C061B}" srcOrd="1" destOrd="0" presId="urn:microsoft.com/office/officeart/2018/5/layout/IconCircleLabelList"/>
    <dgm:cxn modelId="{6210BE5B-360C-40EC-89A1-21F0758A251B}" type="presParOf" srcId="{6C2BD089-8994-46B8-B6EE-58D1C2FC6F55}" destId="{5025EE9B-CD53-409A-B0C8-0E498E4E976A}" srcOrd="2" destOrd="0" presId="urn:microsoft.com/office/officeart/2018/5/layout/IconCircleLabelList"/>
    <dgm:cxn modelId="{86BEFBB3-888C-4959-B9AA-B83A418F79C2}" type="presParOf" srcId="{6C2BD089-8994-46B8-B6EE-58D1C2FC6F55}" destId="{23B6A618-1E6C-49C6-A680-5714F2103CF2}" srcOrd="3" destOrd="0" presId="urn:microsoft.com/office/officeart/2018/5/layout/IconCircleLabelList"/>
    <dgm:cxn modelId="{C252E562-6B38-4BF5-A03E-E72A9E242B9D}" type="presParOf" srcId="{2D3464DF-31D1-418A-9D8F-17CA040EC98E}" destId="{C5B316FE-1A03-4F90-A60B-46663078D1E8}" srcOrd="1" destOrd="0" presId="urn:microsoft.com/office/officeart/2018/5/layout/IconCircleLabelList"/>
    <dgm:cxn modelId="{E3B4F3A4-58DE-4C41-A0F4-2C633351A3E4}" type="presParOf" srcId="{2D3464DF-31D1-418A-9D8F-17CA040EC98E}" destId="{27A60360-D227-4024-AFF0-C784F54A8853}" srcOrd="2" destOrd="0" presId="urn:microsoft.com/office/officeart/2018/5/layout/IconCircleLabelList"/>
    <dgm:cxn modelId="{94349E20-ADF6-4E47-B65E-99FF56178FDF}" type="presParOf" srcId="{27A60360-D227-4024-AFF0-C784F54A8853}" destId="{216B7B34-479E-44D0-A274-095E6BFCB0A6}" srcOrd="0" destOrd="0" presId="urn:microsoft.com/office/officeart/2018/5/layout/IconCircleLabelList"/>
    <dgm:cxn modelId="{FBA48C7C-DEBC-4C2A-8404-592B58DD39DE}" type="presParOf" srcId="{27A60360-D227-4024-AFF0-C784F54A8853}" destId="{62B71222-6E44-465B-AE74-8C1EDF7D82B7}" srcOrd="1" destOrd="0" presId="urn:microsoft.com/office/officeart/2018/5/layout/IconCircleLabelList"/>
    <dgm:cxn modelId="{B0C733ED-5E2C-481A-9C0E-EDE0FFA9C15B}" type="presParOf" srcId="{27A60360-D227-4024-AFF0-C784F54A8853}" destId="{A88DE739-B596-486A-B0F1-0222AD92E6E5}" srcOrd="2" destOrd="0" presId="urn:microsoft.com/office/officeart/2018/5/layout/IconCircleLabelList"/>
    <dgm:cxn modelId="{2FD1DBA2-7D41-4565-B0F8-13800D0599AD}" type="presParOf" srcId="{27A60360-D227-4024-AFF0-C784F54A8853}" destId="{A1F99B65-F9D5-4E92-9649-741EAACD2B5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F6712C-861D-4E6D-B891-55B36A89ED69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25AD89D-187F-4740-B2D6-35D2B38D8B54}">
      <dgm:prSet/>
      <dgm:spPr/>
      <dgm:t>
        <a:bodyPr/>
        <a:lstStyle/>
        <a:p>
          <a:pPr>
            <a:defRPr cap="all"/>
          </a:pPr>
          <a:r>
            <a:rPr lang="en-US" baseline="0">
              <a:solidFill>
                <a:schemeClr val="bg1"/>
              </a:solidFill>
            </a:rPr>
            <a:t>PowerShell</a:t>
          </a:r>
        </a:p>
      </dgm:t>
    </dgm:pt>
    <dgm:pt modelId="{5A43AA81-D0C1-4D73-A6CB-31772DC3BDD9}" type="parTrans" cxnId="{0CAFE371-52C6-4B83-9C54-8312F39DC73C}">
      <dgm:prSet/>
      <dgm:spPr/>
      <dgm:t>
        <a:bodyPr/>
        <a:lstStyle/>
        <a:p>
          <a:endParaRPr lang="en-US"/>
        </a:p>
      </dgm:t>
    </dgm:pt>
    <dgm:pt modelId="{F6ECA7F6-197C-424A-BAC4-C53C37062CF4}" type="sibTrans" cxnId="{0CAFE371-52C6-4B83-9C54-8312F39DC73C}">
      <dgm:prSet/>
      <dgm:spPr/>
      <dgm:t>
        <a:bodyPr/>
        <a:lstStyle/>
        <a:p>
          <a:endParaRPr lang="en-US"/>
        </a:p>
      </dgm:t>
    </dgm:pt>
    <dgm:pt modelId="{3F6A3483-3464-46C2-B79D-F15AAC66BBDC}">
      <dgm:prSet/>
      <dgm:spPr/>
      <dgm:t>
        <a:bodyPr/>
        <a:lstStyle/>
        <a:p>
          <a:pPr>
            <a:defRPr cap="all"/>
          </a:pPr>
          <a:r>
            <a:rPr lang="en-US" baseline="0">
              <a:solidFill>
                <a:schemeClr val="bg1"/>
              </a:solidFill>
            </a:rPr>
            <a:t>Java</a:t>
          </a:r>
        </a:p>
      </dgm:t>
    </dgm:pt>
    <dgm:pt modelId="{C9CCDE95-4131-40BB-91F5-A1F0B5629544}" type="parTrans" cxnId="{B21EEE5B-C950-4AE3-9E68-DA3A1E1D57CA}">
      <dgm:prSet/>
      <dgm:spPr/>
      <dgm:t>
        <a:bodyPr/>
        <a:lstStyle/>
        <a:p>
          <a:endParaRPr lang="en-US"/>
        </a:p>
      </dgm:t>
    </dgm:pt>
    <dgm:pt modelId="{58342863-8E63-427E-8CBA-3A0F9A5E7333}" type="sibTrans" cxnId="{B21EEE5B-C950-4AE3-9E68-DA3A1E1D57CA}">
      <dgm:prSet/>
      <dgm:spPr/>
      <dgm:t>
        <a:bodyPr/>
        <a:lstStyle/>
        <a:p>
          <a:endParaRPr lang="en-US"/>
        </a:p>
      </dgm:t>
    </dgm:pt>
    <dgm:pt modelId="{EA282C84-44AC-4501-8D86-FE1D14FF0028}">
      <dgm:prSet/>
      <dgm:spPr/>
      <dgm:t>
        <a:bodyPr/>
        <a:lstStyle/>
        <a:p>
          <a:pPr>
            <a:defRPr cap="all"/>
          </a:pPr>
          <a:r>
            <a:rPr lang="en-US" baseline="0">
              <a:solidFill>
                <a:schemeClr val="bg1"/>
              </a:solidFill>
            </a:rPr>
            <a:t>Web UI</a:t>
          </a:r>
        </a:p>
      </dgm:t>
    </dgm:pt>
    <dgm:pt modelId="{1AC9BF61-F9E3-4AB6-A5F5-6B0B71C5C8D1}" type="parTrans" cxnId="{D4310FBD-986A-4510-8E16-4B28F47C6DB5}">
      <dgm:prSet/>
      <dgm:spPr/>
      <dgm:t>
        <a:bodyPr/>
        <a:lstStyle/>
        <a:p>
          <a:endParaRPr lang="en-US"/>
        </a:p>
      </dgm:t>
    </dgm:pt>
    <dgm:pt modelId="{8BE4F422-B849-4D5D-B29E-F0DF9B332CF8}" type="sibTrans" cxnId="{D4310FBD-986A-4510-8E16-4B28F47C6DB5}">
      <dgm:prSet/>
      <dgm:spPr/>
      <dgm:t>
        <a:bodyPr/>
        <a:lstStyle/>
        <a:p>
          <a:endParaRPr lang="en-US"/>
        </a:p>
      </dgm:t>
    </dgm:pt>
    <dgm:pt modelId="{978E3524-1E68-4230-9238-ED2FF6624197}">
      <dgm:prSet/>
      <dgm:spPr/>
      <dgm:t>
        <a:bodyPr/>
        <a:lstStyle/>
        <a:p>
          <a:pPr>
            <a:defRPr cap="all"/>
          </a:pPr>
          <a:r>
            <a:rPr lang="en-US" baseline="0">
              <a:solidFill>
                <a:schemeClr val="bg1"/>
              </a:solidFill>
            </a:rPr>
            <a:t>Win32 UI</a:t>
          </a:r>
        </a:p>
      </dgm:t>
    </dgm:pt>
    <dgm:pt modelId="{EF90B010-D2C2-46DE-9B92-C6774F313340}" type="parTrans" cxnId="{3EE294A6-A6C4-426A-BD88-88AAABF36354}">
      <dgm:prSet/>
      <dgm:spPr/>
      <dgm:t>
        <a:bodyPr/>
        <a:lstStyle/>
        <a:p>
          <a:endParaRPr lang="en-US"/>
        </a:p>
      </dgm:t>
    </dgm:pt>
    <dgm:pt modelId="{7724BD7B-73C9-4067-9D00-74208D1628AD}" type="sibTrans" cxnId="{3EE294A6-A6C4-426A-BD88-88AAABF36354}">
      <dgm:prSet/>
      <dgm:spPr/>
      <dgm:t>
        <a:bodyPr/>
        <a:lstStyle/>
        <a:p>
          <a:endParaRPr lang="en-US"/>
        </a:p>
      </dgm:t>
    </dgm:pt>
    <dgm:pt modelId="{00C4878F-94A8-4B80-9DD7-82C344519CDD}" type="pres">
      <dgm:prSet presAssocID="{71F6712C-861D-4E6D-B891-55B36A89ED69}" presName="root" presStyleCnt="0">
        <dgm:presLayoutVars>
          <dgm:dir/>
          <dgm:resizeHandles val="exact"/>
        </dgm:presLayoutVars>
      </dgm:prSet>
      <dgm:spPr/>
    </dgm:pt>
    <dgm:pt modelId="{DD98D39A-5B97-41E7-A553-07FF7EFB60FA}" type="pres">
      <dgm:prSet presAssocID="{925AD89D-187F-4740-B2D6-35D2B38D8B54}" presName="compNode" presStyleCnt="0"/>
      <dgm:spPr/>
    </dgm:pt>
    <dgm:pt modelId="{2B213A2B-FDB3-447F-840A-6ED5DD8654EE}" type="pres">
      <dgm:prSet presAssocID="{925AD89D-187F-4740-B2D6-35D2B38D8B54}" presName="iconBgRect" presStyleLbl="bgShp" presStyleIdx="0" presStyleCnt="4"/>
      <dgm:spPr/>
    </dgm:pt>
    <dgm:pt modelId="{E15F3CC2-F9B7-49BD-AB83-73D9FA8C7650}" type="pres">
      <dgm:prSet presAssocID="{925AD89D-187F-4740-B2D6-35D2B38D8B5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20EB055-A9F9-47CB-86A5-B97082FE9FBD}" type="pres">
      <dgm:prSet presAssocID="{925AD89D-187F-4740-B2D6-35D2B38D8B54}" presName="spaceRect" presStyleCnt="0"/>
      <dgm:spPr/>
    </dgm:pt>
    <dgm:pt modelId="{C5D26B33-A50D-4FB5-AB60-C6DB3B040867}" type="pres">
      <dgm:prSet presAssocID="{925AD89D-187F-4740-B2D6-35D2B38D8B54}" presName="textRect" presStyleLbl="revTx" presStyleIdx="0" presStyleCnt="4">
        <dgm:presLayoutVars>
          <dgm:chMax val="1"/>
          <dgm:chPref val="1"/>
        </dgm:presLayoutVars>
      </dgm:prSet>
      <dgm:spPr/>
    </dgm:pt>
    <dgm:pt modelId="{F5115AA8-2246-4BBD-A392-5A1DFF033061}" type="pres">
      <dgm:prSet presAssocID="{F6ECA7F6-197C-424A-BAC4-C53C37062CF4}" presName="sibTrans" presStyleCnt="0"/>
      <dgm:spPr/>
    </dgm:pt>
    <dgm:pt modelId="{93CB530C-DF99-4D97-AE22-6364193D8BD2}" type="pres">
      <dgm:prSet presAssocID="{3F6A3483-3464-46C2-B79D-F15AAC66BBDC}" presName="compNode" presStyleCnt="0"/>
      <dgm:spPr/>
    </dgm:pt>
    <dgm:pt modelId="{1403D3F4-9D49-4AA0-8909-D929EC44056B}" type="pres">
      <dgm:prSet presAssocID="{3F6A3483-3464-46C2-B79D-F15AAC66BBDC}" presName="iconBgRect" presStyleLbl="bgShp" presStyleIdx="1" presStyleCnt="4"/>
      <dgm:spPr/>
    </dgm:pt>
    <dgm:pt modelId="{F33F086F-276B-4C27-9D07-1318058FF3CA}" type="pres">
      <dgm:prSet presAssocID="{3F6A3483-3464-46C2-B79D-F15AAC66BBD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6388C04-D9EB-4C7C-8CBC-883A9A71A5D8}" type="pres">
      <dgm:prSet presAssocID="{3F6A3483-3464-46C2-B79D-F15AAC66BBDC}" presName="spaceRect" presStyleCnt="0"/>
      <dgm:spPr/>
    </dgm:pt>
    <dgm:pt modelId="{C5818238-B6E2-4AD3-910F-4F13DCECF61F}" type="pres">
      <dgm:prSet presAssocID="{3F6A3483-3464-46C2-B79D-F15AAC66BBDC}" presName="textRect" presStyleLbl="revTx" presStyleIdx="1" presStyleCnt="4">
        <dgm:presLayoutVars>
          <dgm:chMax val="1"/>
          <dgm:chPref val="1"/>
        </dgm:presLayoutVars>
      </dgm:prSet>
      <dgm:spPr/>
    </dgm:pt>
    <dgm:pt modelId="{3F666FDE-B7E5-4484-B7AF-C0D45C23C84B}" type="pres">
      <dgm:prSet presAssocID="{58342863-8E63-427E-8CBA-3A0F9A5E7333}" presName="sibTrans" presStyleCnt="0"/>
      <dgm:spPr/>
    </dgm:pt>
    <dgm:pt modelId="{1B06335B-8C3A-45E3-AE1B-7B7BD1F6FC8D}" type="pres">
      <dgm:prSet presAssocID="{EA282C84-44AC-4501-8D86-FE1D14FF0028}" presName="compNode" presStyleCnt="0"/>
      <dgm:spPr/>
    </dgm:pt>
    <dgm:pt modelId="{9D13E845-75D5-4671-8380-41245A0211FC}" type="pres">
      <dgm:prSet presAssocID="{EA282C84-44AC-4501-8D86-FE1D14FF0028}" presName="iconBgRect" presStyleLbl="bgShp" presStyleIdx="2" presStyleCnt="4"/>
      <dgm:spPr/>
    </dgm:pt>
    <dgm:pt modelId="{C70B914A-FB8D-44E3-A100-2343E8D87D51}" type="pres">
      <dgm:prSet presAssocID="{EA282C84-44AC-4501-8D86-FE1D14FF002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922B410-798F-4832-AECB-AB5C30571751}" type="pres">
      <dgm:prSet presAssocID="{EA282C84-44AC-4501-8D86-FE1D14FF0028}" presName="spaceRect" presStyleCnt="0"/>
      <dgm:spPr/>
    </dgm:pt>
    <dgm:pt modelId="{0684CEC6-285D-44D0-BBF7-DA1AE8CD4806}" type="pres">
      <dgm:prSet presAssocID="{EA282C84-44AC-4501-8D86-FE1D14FF0028}" presName="textRect" presStyleLbl="revTx" presStyleIdx="2" presStyleCnt="4">
        <dgm:presLayoutVars>
          <dgm:chMax val="1"/>
          <dgm:chPref val="1"/>
        </dgm:presLayoutVars>
      </dgm:prSet>
      <dgm:spPr/>
    </dgm:pt>
    <dgm:pt modelId="{88C1C986-F525-4BD1-9D4B-76219D61152E}" type="pres">
      <dgm:prSet presAssocID="{8BE4F422-B849-4D5D-B29E-F0DF9B332CF8}" presName="sibTrans" presStyleCnt="0"/>
      <dgm:spPr/>
    </dgm:pt>
    <dgm:pt modelId="{66573AD4-DD91-4D85-91B1-59E7285DF14D}" type="pres">
      <dgm:prSet presAssocID="{978E3524-1E68-4230-9238-ED2FF6624197}" presName="compNode" presStyleCnt="0"/>
      <dgm:spPr/>
    </dgm:pt>
    <dgm:pt modelId="{8A874CDD-9F0F-40BF-AB2A-5168B36B975B}" type="pres">
      <dgm:prSet presAssocID="{978E3524-1E68-4230-9238-ED2FF6624197}" presName="iconBgRect" presStyleLbl="bgShp" presStyleIdx="3" presStyleCnt="4"/>
      <dgm:spPr/>
    </dgm:pt>
    <dgm:pt modelId="{EDA02A31-B177-4BBB-8274-2D8F48F90E5A}" type="pres">
      <dgm:prSet presAssocID="{978E3524-1E68-4230-9238-ED2FF662419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C64809A-1FFE-481F-8B2F-1E269997E7F3}" type="pres">
      <dgm:prSet presAssocID="{978E3524-1E68-4230-9238-ED2FF6624197}" presName="spaceRect" presStyleCnt="0"/>
      <dgm:spPr/>
    </dgm:pt>
    <dgm:pt modelId="{5BAA3A5C-45EE-4355-886C-F6185B7D0DEB}" type="pres">
      <dgm:prSet presAssocID="{978E3524-1E68-4230-9238-ED2FF662419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D072504-FCFE-4446-BE68-809A58A59DCB}" type="presOf" srcId="{978E3524-1E68-4230-9238-ED2FF6624197}" destId="{5BAA3A5C-45EE-4355-886C-F6185B7D0DEB}" srcOrd="0" destOrd="0" presId="urn:microsoft.com/office/officeart/2018/5/layout/IconCircleLabelList"/>
    <dgm:cxn modelId="{C66A1A33-4385-4CC0-9CA2-5D550A377A23}" type="presOf" srcId="{71F6712C-861D-4E6D-B891-55B36A89ED69}" destId="{00C4878F-94A8-4B80-9DD7-82C344519CDD}" srcOrd="0" destOrd="0" presId="urn:microsoft.com/office/officeart/2018/5/layout/IconCircleLabelList"/>
    <dgm:cxn modelId="{B21EEE5B-C950-4AE3-9E68-DA3A1E1D57CA}" srcId="{71F6712C-861D-4E6D-B891-55B36A89ED69}" destId="{3F6A3483-3464-46C2-B79D-F15AAC66BBDC}" srcOrd="1" destOrd="0" parTransId="{C9CCDE95-4131-40BB-91F5-A1F0B5629544}" sibTransId="{58342863-8E63-427E-8CBA-3A0F9A5E7333}"/>
    <dgm:cxn modelId="{0CAFE371-52C6-4B83-9C54-8312F39DC73C}" srcId="{71F6712C-861D-4E6D-B891-55B36A89ED69}" destId="{925AD89D-187F-4740-B2D6-35D2B38D8B54}" srcOrd="0" destOrd="0" parTransId="{5A43AA81-D0C1-4D73-A6CB-31772DC3BDD9}" sibTransId="{F6ECA7F6-197C-424A-BAC4-C53C37062CF4}"/>
    <dgm:cxn modelId="{AB356D58-7E59-4044-A1A4-455F4149AAA1}" type="presOf" srcId="{EA282C84-44AC-4501-8D86-FE1D14FF0028}" destId="{0684CEC6-285D-44D0-BBF7-DA1AE8CD4806}" srcOrd="0" destOrd="0" presId="urn:microsoft.com/office/officeart/2018/5/layout/IconCircleLabelList"/>
    <dgm:cxn modelId="{2E47855A-F891-4BA6-A308-03D0A3B664FC}" type="presOf" srcId="{925AD89D-187F-4740-B2D6-35D2B38D8B54}" destId="{C5D26B33-A50D-4FB5-AB60-C6DB3B040867}" srcOrd="0" destOrd="0" presId="urn:microsoft.com/office/officeart/2018/5/layout/IconCircleLabelList"/>
    <dgm:cxn modelId="{3EE294A6-A6C4-426A-BD88-88AAABF36354}" srcId="{71F6712C-861D-4E6D-B891-55B36A89ED69}" destId="{978E3524-1E68-4230-9238-ED2FF6624197}" srcOrd="3" destOrd="0" parTransId="{EF90B010-D2C2-46DE-9B92-C6774F313340}" sibTransId="{7724BD7B-73C9-4067-9D00-74208D1628AD}"/>
    <dgm:cxn modelId="{D4310FBD-986A-4510-8E16-4B28F47C6DB5}" srcId="{71F6712C-861D-4E6D-B891-55B36A89ED69}" destId="{EA282C84-44AC-4501-8D86-FE1D14FF0028}" srcOrd="2" destOrd="0" parTransId="{1AC9BF61-F9E3-4AB6-A5F5-6B0B71C5C8D1}" sibTransId="{8BE4F422-B849-4D5D-B29E-F0DF9B332CF8}"/>
    <dgm:cxn modelId="{40AD49C8-41F0-4916-8A7B-810BB1366819}" type="presOf" srcId="{3F6A3483-3464-46C2-B79D-F15AAC66BBDC}" destId="{C5818238-B6E2-4AD3-910F-4F13DCECF61F}" srcOrd="0" destOrd="0" presId="urn:microsoft.com/office/officeart/2018/5/layout/IconCircleLabelList"/>
    <dgm:cxn modelId="{A260D950-C594-4294-94E8-62E97F536106}" type="presParOf" srcId="{00C4878F-94A8-4B80-9DD7-82C344519CDD}" destId="{DD98D39A-5B97-41E7-A553-07FF7EFB60FA}" srcOrd="0" destOrd="0" presId="urn:microsoft.com/office/officeart/2018/5/layout/IconCircleLabelList"/>
    <dgm:cxn modelId="{768D751B-0C56-4E42-BB30-3DCA340F017E}" type="presParOf" srcId="{DD98D39A-5B97-41E7-A553-07FF7EFB60FA}" destId="{2B213A2B-FDB3-447F-840A-6ED5DD8654EE}" srcOrd="0" destOrd="0" presId="urn:microsoft.com/office/officeart/2018/5/layout/IconCircleLabelList"/>
    <dgm:cxn modelId="{F1F34F0B-586A-439B-AD39-ED4DDB09F047}" type="presParOf" srcId="{DD98D39A-5B97-41E7-A553-07FF7EFB60FA}" destId="{E15F3CC2-F9B7-49BD-AB83-73D9FA8C7650}" srcOrd="1" destOrd="0" presId="urn:microsoft.com/office/officeart/2018/5/layout/IconCircleLabelList"/>
    <dgm:cxn modelId="{7B5C6E10-DDB6-4162-8584-89DC01519C70}" type="presParOf" srcId="{DD98D39A-5B97-41E7-A553-07FF7EFB60FA}" destId="{120EB055-A9F9-47CB-86A5-B97082FE9FBD}" srcOrd="2" destOrd="0" presId="urn:microsoft.com/office/officeart/2018/5/layout/IconCircleLabelList"/>
    <dgm:cxn modelId="{7105A740-E901-41F6-B884-348CA754CEBB}" type="presParOf" srcId="{DD98D39A-5B97-41E7-A553-07FF7EFB60FA}" destId="{C5D26B33-A50D-4FB5-AB60-C6DB3B040867}" srcOrd="3" destOrd="0" presId="urn:microsoft.com/office/officeart/2018/5/layout/IconCircleLabelList"/>
    <dgm:cxn modelId="{829A8E58-9128-4191-8CC3-6642230165AB}" type="presParOf" srcId="{00C4878F-94A8-4B80-9DD7-82C344519CDD}" destId="{F5115AA8-2246-4BBD-A392-5A1DFF033061}" srcOrd="1" destOrd="0" presId="urn:microsoft.com/office/officeart/2018/5/layout/IconCircleLabelList"/>
    <dgm:cxn modelId="{7F7EF1EE-A2A4-436C-A188-EDE4692D199F}" type="presParOf" srcId="{00C4878F-94A8-4B80-9DD7-82C344519CDD}" destId="{93CB530C-DF99-4D97-AE22-6364193D8BD2}" srcOrd="2" destOrd="0" presId="urn:microsoft.com/office/officeart/2018/5/layout/IconCircleLabelList"/>
    <dgm:cxn modelId="{ECED3929-747A-457B-9E96-D00A9D9E3A1B}" type="presParOf" srcId="{93CB530C-DF99-4D97-AE22-6364193D8BD2}" destId="{1403D3F4-9D49-4AA0-8909-D929EC44056B}" srcOrd="0" destOrd="0" presId="urn:microsoft.com/office/officeart/2018/5/layout/IconCircleLabelList"/>
    <dgm:cxn modelId="{337ACA64-AC38-4A93-98ED-CA8F8A1571CD}" type="presParOf" srcId="{93CB530C-DF99-4D97-AE22-6364193D8BD2}" destId="{F33F086F-276B-4C27-9D07-1318058FF3CA}" srcOrd="1" destOrd="0" presId="urn:microsoft.com/office/officeart/2018/5/layout/IconCircleLabelList"/>
    <dgm:cxn modelId="{D982B819-C0C6-451A-B312-E75B1686484B}" type="presParOf" srcId="{93CB530C-DF99-4D97-AE22-6364193D8BD2}" destId="{96388C04-D9EB-4C7C-8CBC-883A9A71A5D8}" srcOrd="2" destOrd="0" presId="urn:microsoft.com/office/officeart/2018/5/layout/IconCircleLabelList"/>
    <dgm:cxn modelId="{28E8253E-A6E2-4FF3-B829-61B101FA5F78}" type="presParOf" srcId="{93CB530C-DF99-4D97-AE22-6364193D8BD2}" destId="{C5818238-B6E2-4AD3-910F-4F13DCECF61F}" srcOrd="3" destOrd="0" presId="urn:microsoft.com/office/officeart/2018/5/layout/IconCircleLabelList"/>
    <dgm:cxn modelId="{CC16D127-E6CB-4A61-ADCE-2CD68E858D75}" type="presParOf" srcId="{00C4878F-94A8-4B80-9DD7-82C344519CDD}" destId="{3F666FDE-B7E5-4484-B7AF-C0D45C23C84B}" srcOrd="3" destOrd="0" presId="urn:microsoft.com/office/officeart/2018/5/layout/IconCircleLabelList"/>
    <dgm:cxn modelId="{68889D5B-C2B6-4385-AC58-109D0852184C}" type="presParOf" srcId="{00C4878F-94A8-4B80-9DD7-82C344519CDD}" destId="{1B06335B-8C3A-45E3-AE1B-7B7BD1F6FC8D}" srcOrd="4" destOrd="0" presId="urn:microsoft.com/office/officeart/2018/5/layout/IconCircleLabelList"/>
    <dgm:cxn modelId="{7AC986DD-C824-4128-945C-E79E7659A259}" type="presParOf" srcId="{1B06335B-8C3A-45E3-AE1B-7B7BD1F6FC8D}" destId="{9D13E845-75D5-4671-8380-41245A0211FC}" srcOrd="0" destOrd="0" presId="urn:microsoft.com/office/officeart/2018/5/layout/IconCircleLabelList"/>
    <dgm:cxn modelId="{DABF4B4B-0B04-4D05-9DD6-BB4D555E243A}" type="presParOf" srcId="{1B06335B-8C3A-45E3-AE1B-7B7BD1F6FC8D}" destId="{C70B914A-FB8D-44E3-A100-2343E8D87D51}" srcOrd="1" destOrd="0" presId="urn:microsoft.com/office/officeart/2018/5/layout/IconCircleLabelList"/>
    <dgm:cxn modelId="{BB19262A-3D81-43FF-BD00-EAA3B091B418}" type="presParOf" srcId="{1B06335B-8C3A-45E3-AE1B-7B7BD1F6FC8D}" destId="{0922B410-798F-4832-AECB-AB5C30571751}" srcOrd="2" destOrd="0" presId="urn:microsoft.com/office/officeart/2018/5/layout/IconCircleLabelList"/>
    <dgm:cxn modelId="{A6E70939-755D-4330-8F7B-58AC2E2398E6}" type="presParOf" srcId="{1B06335B-8C3A-45E3-AE1B-7B7BD1F6FC8D}" destId="{0684CEC6-285D-44D0-BBF7-DA1AE8CD4806}" srcOrd="3" destOrd="0" presId="urn:microsoft.com/office/officeart/2018/5/layout/IconCircleLabelList"/>
    <dgm:cxn modelId="{14EECB9A-9EB5-427B-8308-20F3818E9C02}" type="presParOf" srcId="{00C4878F-94A8-4B80-9DD7-82C344519CDD}" destId="{88C1C986-F525-4BD1-9D4B-76219D61152E}" srcOrd="5" destOrd="0" presId="urn:microsoft.com/office/officeart/2018/5/layout/IconCircleLabelList"/>
    <dgm:cxn modelId="{A0C24850-7981-46B4-97AE-6E8765B29E5F}" type="presParOf" srcId="{00C4878F-94A8-4B80-9DD7-82C344519CDD}" destId="{66573AD4-DD91-4D85-91B1-59E7285DF14D}" srcOrd="6" destOrd="0" presId="urn:microsoft.com/office/officeart/2018/5/layout/IconCircleLabelList"/>
    <dgm:cxn modelId="{810B353A-53A9-45FE-9911-1FDCEB8AF94E}" type="presParOf" srcId="{66573AD4-DD91-4D85-91B1-59E7285DF14D}" destId="{8A874CDD-9F0F-40BF-AB2A-5168B36B975B}" srcOrd="0" destOrd="0" presId="urn:microsoft.com/office/officeart/2018/5/layout/IconCircleLabelList"/>
    <dgm:cxn modelId="{BEDD61E5-4CB1-4D0E-BED6-4CCB7A809064}" type="presParOf" srcId="{66573AD4-DD91-4D85-91B1-59E7285DF14D}" destId="{EDA02A31-B177-4BBB-8274-2D8F48F90E5A}" srcOrd="1" destOrd="0" presId="urn:microsoft.com/office/officeart/2018/5/layout/IconCircleLabelList"/>
    <dgm:cxn modelId="{B3EDDA77-5B3F-43C8-85EE-A8A108E56D14}" type="presParOf" srcId="{66573AD4-DD91-4D85-91B1-59E7285DF14D}" destId="{EC64809A-1FFE-481F-8B2F-1E269997E7F3}" srcOrd="2" destOrd="0" presId="urn:microsoft.com/office/officeart/2018/5/layout/IconCircleLabelList"/>
    <dgm:cxn modelId="{89418066-6898-4246-B21F-E03693C56156}" type="presParOf" srcId="{66573AD4-DD91-4D85-91B1-59E7285DF14D}" destId="{5BAA3A5C-45EE-4355-886C-F6185B7D0DE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72B2A-AE06-4AD9-A150-DE7AF9C12D48}">
      <dsp:nvSpPr>
        <dsp:cNvPr id="0" name=""/>
        <dsp:cNvSpPr/>
      </dsp:nvSpPr>
      <dsp:spPr>
        <a:xfrm>
          <a:off x="0" y="757315"/>
          <a:ext cx="10058399" cy="139812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0F1F64-DDE8-4B90-885B-517FEEF00080}">
      <dsp:nvSpPr>
        <dsp:cNvPr id="0" name=""/>
        <dsp:cNvSpPr/>
      </dsp:nvSpPr>
      <dsp:spPr>
        <a:xfrm>
          <a:off x="422931" y="1071892"/>
          <a:ext cx="768966" cy="7689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626632-F41C-4845-9ADB-C91E20381E57}">
      <dsp:nvSpPr>
        <dsp:cNvPr id="0" name=""/>
        <dsp:cNvSpPr/>
      </dsp:nvSpPr>
      <dsp:spPr>
        <a:xfrm>
          <a:off x="1614829" y="757315"/>
          <a:ext cx="4526280" cy="139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968" tIns="147968" rIns="147968" bIns="1479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Running Windows Server on VMware</a:t>
          </a:r>
        </a:p>
      </dsp:txBody>
      <dsp:txXfrm>
        <a:off x="1614829" y="757315"/>
        <a:ext cx="4526280" cy="1398121"/>
      </dsp:txXfrm>
    </dsp:sp>
    <dsp:sp modelId="{D72302B1-4721-4E76-9D53-D4911B5BFD09}">
      <dsp:nvSpPr>
        <dsp:cNvPr id="0" name=""/>
        <dsp:cNvSpPr/>
      </dsp:nvSpPr>
      <dsp:spPr>
        <a:xfrm>
          <a:off x="6141109" y="757315"/>
          <a:ext cx="3917290" cy="139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968" tIns="147968" rIns="147968" bIns="14796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“You” are responsible for everything to work</a:t>
          </a:r>
        </a:p>
      </dsp:txBody>
      <dsp:txXfrm>
        <a:off x="6141109" y="757315"/>
        <a:ext cx="3917290" cy="1398121"/>
      </dsp:txXfrm>
    </dsp:sp>
    <dsp:sp modelId="{36D2EBD8-4B60-43B5-AEE0-444CA78F078C}">
      <dsp:nvSpPr>
        <dsp:cNvPr id="0" name=""/>
        <dsp:cNvSpPr/>
      </dsp:nvSpPr>
      <dsp:spPr>
        <a:xfrm>
          <a:off x="0" y="2504967"/>
          <a:ext cx="10058399" cy="139812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F19D8-07EA-4B1D-A914-3EE78990E523}">
      <dsp:nvSpPr>
        <dsp:cNvPr id="0" name=""/>
        <dsp:cNvSpPr/>
      </dsp:nvSpPr>
      <dsp:spPr>
        <a:xfrm>
          <a:off x="422931" y="2819544"/>
          <a:ext cx="768966" cy="7689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3301AF-52F1-4BFD-951C-6A317DE4C79B}">
      <dsp:nvSpPr>
        <dsp:cNvPr id="0" name=""/>
        <dsp:cNvSpPr/>
      </dsp:nvSpPr>
      <dsp:spPr>
        <a:xfrm>
          <a:off x="1614829" y="2504967"/>
          <a:ext cx="4526280" cy="139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968" tIns="147968" rIns="147968" bIns="1479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Running Windows Server on Hyper-V</a:t>
          </a:r>
        </a:p>
      </dsp:txBody>
      <dsp:txXfrm>
        <a:off x="1614829" y="2504967"/>
        <a:ext cx="4526280" cy="1398121"/>
      </dsp:txXfrm>
    </dsp:sp>
    <dsp:sp modelId="{1BD13DF6-0A8E-48C0-9F54-8461399022A3}">
      <dsp:nvSpPr>
        <dsp:cNvPr id="0" name=""/>
        <dsp:cNvSpPr/>
      </dsp:nvSpPr>
      <dsp:spPr>
        <a:xfrm>
          <a:off x="6141109" y="2504967"/>
          <a:ext cx="3917290" cy="139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968" tIns="147968" rIns="147968" bIns="14796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“Microsoft” are responsible for everything to work</a:t>
          </a:r>
        </a:p>
      </dsp:txBody>
      <dsp:txXfrm>
        <a:off x="6141109" y="2504967"/>
        <a:ext cx="3917290" cy="13981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BA57D4-07B7-46E2-B830-3E868CB1B4B1}">
      <dsp:nvSpPr>
        <dsp:cNvPr id="0" name=""/>
        <dsp:cNvSpPr/>
      </dsp:nvSpPr>
      <dsp:spPr>
        <a:xfrm>
          <a:off x="1816199" y="530201"/>
          <a:ext cx="2196000" cy="2196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E4767-C022-4FA2-91DA-D8D2964C061B}">
      <dsp:nvSpPr>
        <dsp:cNvPr id="0" name=""/>
        <dsp:cNvSpPr/>
      </dsp:nvSpPr>
      <dsp:spPr>
        <a:xfrm>
          <a:off x="2284199" y="9982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B6A618-1E6C-49C6-A680-5714F2103CF2}">
      <dsp:nvSpPr>
        <dsp:cNvPr id="0" name=""/>
        <dsp:cNvSpPr/>
      </dsp:nvSpPr>
      <dsp:spPr>
        <a:xfrm>
          <a:off x="1114199" y="34102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>
              <a:solidFill>
                <a:schemeClr val="bg1"/>
              </a:solidFill>
            </a:rPr>
            <a:t>Vendor A is on a monthly cycle</a:t>
          </a:r>
        </a:p>
      </dsp:txBody>
      <dsp:txXfrm>
        <a:off x="1114199" y="3410202"/>
        <a:ext cx="3600000" cy="720000"/>
      </dsp:txXfrm>
    </dsp:sp>
    <dsp:sp modelId="{216B7B34-479E-44D0-A274-095E6BFCB0A6}">
      <dsp:nvSpPr>
        <dsp:cNvPr id="0" name=""/>
        <dsp:cNvSpPr/>
      </dsp:nvSpPr>
      <dsp:spPr>
        <a:xfrm>
          <a:off x="6046199" y="530201"/>
          <a:ext cx="2196000" cy="2196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B71222-6E44-465B-AE74-8C1EDF7D82B7}">
      <dsp:nvSpPr>
        <dsp:cNvPr id="0" name=""/>
        <dsp:cNvSpPr/>
      </dsp:nvSpPr>
      <dsp:spPr>
        <a:xfrm>
          <a:off x="6514199" y="9982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99B65-F9D5-4E92-9649-741EAACD2B5A}">
      <dsp:nvSpPr>
        <dsp:cNvPr id="0" name=""/>
        <dsp:cNvSpPr/>
      </dsp:nvSpPr>
      <dsp:spPr>
        <a:xfrm>
          <a:off x="5344199" y="34102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>
              <a:solidFill>
                <a:schemeClr val="bg1"/>
              </a:solidFill>
            </a:rPr>
            <a:t>Vendor B is on a yearly cycle</a:t>
          </a:r>
        </a:p>
      </dsp:txBody>
      <dsp:txXfrm>
        <a:off x="5344199" y="3410202"/>
        <a:ext cx="36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13A2B-FDB3-447F-840A-6ED5DD8654EE}">
      <dsp:nvSpPr>
        <dsp:cNvPr id="0" name=""/>
        <dsp:cNvSpPr/>
      </dsp:nvSpPr>
      <dsp:spPr>
        <a:xfrm>
          <a:off x="774129" y="1146971"/>
          <a:ext cx="1255425" cy="12554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5F3CC2-F9B7-49BD-AB83-73D9FA8C7650}">
      <dsp:nvSpPr>
        <dsp:cNvPr id="0" name=""/>
        <dsp:cNvSpPr/>
      </dsp:nvSpPr>
      <dsp:spPr>
        <a:xfrm>
          <a:off x="1041679" y="1414521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D26B33-A50D-4FB5-AB60-C6DB3B040867}">
      <dsp:nvSpPr>
        <dsp:cNvPr id="0" name=""/>
        <dsp:cNvSpPr/>
      </dsp:nvSpPr>
      <dsp:spPr>
        <a:xfrm>
          <a:off x="372805" y="279343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baseline="0">
              <a:solidFill>
                <a:schemeClr val="bg1"/>
              </a:solidFill>
            </a:rPr>
            <a:t>PowerShell</a:t>
          </a:r>
        </a:p>
      </dsp:txBody>
      <dsp:txXfrm>
        <a:off x="372805" y="2793432"/>
        <a:ext cx="2058075" cy="720000"/>
      </dsp:txXfrm>
    </dsp:sp>
    <dsp:sp modelId="{1403D3F4-9D49-4AA0-8909-D929EC44056B}">
      <dsp:nvSpPr>
        <dsp:cNvPr id="0" name=""/>
        <dsp:cNvSpPr/>
      </dsp:nvSpPr>
      <dsp:spPr>
        <a:xfrm>
          <a:off x="3192368" y="1146971"/>
          <a:ext cx="1255425" cy="12554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F086F-276B-4C27-9D07-1318058FF3CA}">
      <dsp:nvSpPr>
        <dsp:cNvPr id="0" name=""/>
        <dsp:cNvSpPr/>
      </dsp:nvSpPr>
      <dsp:spPr>
        <a:xfrm>
          <a:off x="3459917" y="1414521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18238-B6E2-4AD3-910F-4F13DCECF61F}">
      <dsp:nvSpPr>
        <dsp:cNvPr id="0" name=""/>
        <dsp:cNvSpPr/>
      </dsp:nvSpPr>
      <dsp:spPr>
        <a:xfrm>
          <a:off x="2791043" y="279343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baseline="0">
              <a:solidFill>
                <a:schemeClr val="bg1"/>
              </a:solidFill>
            </a:rPr>
            <a:t>Java</a:t>
          </a:r>
        </a:p>
      </dsp:txBody>
      <dsp:txXfrm>
        <a:off x="2791043" y="2793432"/>
        <a:ext cx="2058075" cy="720000"/>
      </dsp:txXfrm>
    </dsp:sp>
    <dsp:sp modelId="{9D13E845-75D5-4671-8380-41245A0211FC}">
      <dsp:nvSpPr>
        <dsp:cNvPr id="0" name=""/>
        <dsp:cNvSpPr/>
      </dsp:nvSpPr>
      <dsp:spPr>
        <a:xfrm>
          <a:off x="5610606" y="1146971"/>
          <a:ext cx="1255425" cy="12554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0B914A-FB8D-44E3-A100-2343E8D87D51}">
      <dsp:nvSpPr>
        <dsp:cNvPr id="0" name=""/>
        <dsp:cNvSpPr/>
      </dsp:nvSpPr>
      <dsp:spPr>
        <a:xfrm>
          <a:off x="5878155" y="1414521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84CEC6-285D-44D0-BBF7-DA1AE8CD4806}">
      <dsp:nvSpPr>
        <dsp:cNvPr id="0" name=""/>
        <dsp:cNvSpPr/>
      </dsp:nvSpPr>
      <dsp:spPr>
        <a:xfrm>
          <a:off x="5209281" y="279343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baseline="0">
              <a:solidFill>
                <a:schemeClr val="bg1"/>
              </a:solidFill>
            </a:rPr>
            <a:t>Web UI</a:t>
          </a:r>
        </a:p>
      </dsp:txBody>
      <dsp:txXfrm>
        <a:off x="5209281" y="2793432"/>
        <a:ext cx="2058075" cy="720000"/>
      </dsp:txXfrm>
    </dsp:sp>
    <dsp:sp modelId="{8A874CDD-9F0F-40BF-AB2A-5168B36B975B}">
      <dsp:nvSpPr>
        <dsp:cNvPr id="0" name=""/>
        <dsp:cNvSpPr/>
      </dsp:nvSpPr>
      <dsp:spPr>
        <a:xfrm>
          <a:off x="8028844" y="1146971"/>
          <a:ext cx="1255425" cy="12554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A02A31-B177-4BBB-8274-2D8F48F90E5A}">
      <dsp:nvSpPr>
        <dsp:cNvPr id="0" name=""/>
        <dsp:cNvSpPr/>
      </dsp:nvSpPr>
      <dsp:spPr>
        <a:xfrm>
          <a:off x="8296394" y="1414521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A3A5C-45EE-4355-886C-F6185B7D0DEB}">
      <dsp:nvSpPr>
        <dsp:cNvPr id="0" name=""/>
        <dsp:cNvSpPr/>
      </dsp:nvSpPr>
      <dsp:spPr>
        <a:xfrm>
          <a:off x="7627519" y="279343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baseline="0">
              <a:solidFill>
                <a:schemeClr val="bg1"/>
              </a:solidFill>
            </a:rPr>
            <a:t>Win32 UI</a:t>
          </a:r>
        </a:p>
      </dsp:txBody>
      <dsp:txXfrm>
        <a:off x="7627519" y="2793432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BB16A-798E-4D19-93FC-353E9813A23F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80E09-7588-4576-BE24-11AD83B57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02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MN 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14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MN 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88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DDDDDD"/>
                </a:solidFill>
              </a:defRPr>
            </a:lvl1pPr>
            <a:lvl2pPr>
              <a:defRPr>
                <a:solidFill>
                  <a:srgbClr val="DDDDDD"/>
                </a:solidFill>
              </a:defRPr>
            </a:lvl2pPr>
            <a:lvl3pPr>
              <a:defRPr>
                <a:solidFill>
                  <a:srgbClr val="DDDDDD"/>
                </a:solidFill>
              </a:defRPr>
            </a:lvl3pPr>
            <a:lvl4pPr>
              <a:defRPr>
                <a:solidFill>
                  <a:srgbClr val="DDDDDD"/>
                </a:solidFill>
              </a:defRPr>
            </a:lvl4pPr>
            <a:lvl5pPr>
              <a:defRPr>
                <a:solidFill>
                  <a:srgbClr val="DDDDDD"/>
                </a:solidFill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4824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8D66C-28C5-41B9-A8B9-EAA28CC36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F32E17-1DC3-4C76-B29B-CED2C8641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73C55-C63F-4333-AE20-B46B17842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839-2C6D-4F7C-92FF-CDF8EECD0027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13D38-FF68-48C5-A022-400E2C7C3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B1696-BEF1-440B-8E2B-FD5973EF9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8DD12-105A-438A-8270-38E33C717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62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4316"/>
            <a:ext cx="12192001" cy="28800"/>
          </a:xfrm>
          <a:prstGeom prst="rect">
            <a:avLst/>
          </a:prstGeom>
          <a:solidFill>
            <a:srgbClr val="9C9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08690"/>
            <a:ext cx="10058400" cy="46604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08620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25C331-FB32-4C8F-909D-F82C67474D48}"/>
              </a:ext>
            </a:extLst>
          </p:cNvPr>
          <p:cNvSpPr txBox="1"/>
          <p:nvPr userDrawn="1"/>
        </p:nvSpPr>
        <p:spPr>
          <a:xfrm>
            <a:off x="78915" y="6455632"/>
            <a:ext cx="28895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00" b="0" i="0" u="none" strike="noStrike" kern="1200">
                <a:solidFill>
                  <a:schemeClr val="bg1">
                    <a:lumMod val="85000"/>
                  </a:schemeClr>
                </a:solidFill>
                <a:effectLst/>
                <a:latin typeface="Raleway" panose="020B0003030101060003" pitchFamily="34" charset="0"/>
                <a:ea typeface="+mn-ea"/>
                <a:cs typeface="Segoe UI Semilight" panose="020B0402040204020203" pitchFamily="34" charset="0"/>
              </a:rPr>
              <a:t>An exceptional mix of specialists</a:t>
            </a:r>
            <a:endParaRPr lang="sv-SE" sz="1300" b="0" i="0">
              <a:solidFill>
                <a:schemeClr val="bg1">
                  <a:lumMod val="85000"/>
                </a:schemeClr>
              </a:solidFill>
              <a:latin typeface="Raleway" panose="020B00030301010600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Bildobjekt 4" descr="En bild som visar ritning&#10;&#10;Automatiskt genererad beskrivning">
            <a:extLst>
              <a:ext uri="{FF2B5EF4-FFF2-40B4-BE49-F238E27FC236}">
                <a16:creationId xmlns:a16="http://schemas.microsoft.com/office/drawing/2014/main" id="{F5BADEBA-722C-8643-AD94-E1F0CED95E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0673" b="40576"/>
          <a:stretch/>
        </p:blipFill>
        <p:spPr>
          <a:xfrm>
            <a:off x="10999068" y="6509736"/>
            <a:ext cx="1064322" cy="19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0" r:id="rId2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j-ea"/>
          <a:cs typeface="Segoe UI Light" panose="020B0502040204020203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objekt 13" descr="En bild som visar vit, man, plan, rum&#10;&#10;Automatiskt genererad beskrivning">
            <a:extLst>
              <a:ext uri="{FF2B5EF4-FFF2-40B4-BE49-F238E27FC236}">
                <a16:creationId xmlns:a16="http://schemas.microsoft.com/office/drawing/2014/main" id="{4FAAB08E-D80A-6041-9B11-BD21C4AA33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58"/>
          <a:stretch/>
        </p:blipFill>
        <p:spPr>
          <a:xfrm>
            <a:off x="0" y="-1"/>
            <a:ext cx="12192000" cy="6337139"/>
          </a:xfrm>
          <a:prstGeom prst="rect">
            <a:avLst/>
          </a:prstGeom>
        </p:spPr>
      </p:pic>
      <p:pic>
        <p:nvPicPr>
          <p:cNvPr id="10" name="Bildobjekt 9" descr="En bild som visar ritning&#10;&#10;Automatiskt genererad beskrivning">
            <a:extLst>
              <a:ext uri="{FF2B5EF4-FFF2-40B4-BE49-F238E27FC236}">
                <a16:creationId xmlns:a16="http://schemas.microsoft.com/office/drawing/2014/main" id="{2B18CB7E-E4C4-2943-9431-C2B227077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43" y="803734"/>
            <a:ext cx="2499759" cy="716002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BDFB2E6E-5CA7-3544-9CFF-5D203AEB73B1}"/>
              </a:ext>
            </a:extLst>
          </p:cNvPr>
          <p:cNvSpPr txBox="1"/>
          <p:nvPr/>
        </p:nvSpPr>
        <p:spPr>
          <a:xfrm>
            <a:off x="-13" y="1864139"/>
            <a:ext cx="121919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/>
              <a:t> Leverage what you already have paid for</a:t>
            </a:r>
          </a:p>
          <a:p>
            <a:pPr algn="ctr"/>
            <a:r>
              <a:rPr lang="en-US" sz="4000"/>
              <a:t>Office 365, Windows Server, Windows 10, Azure…</a:t>
            </a:r>
            <a:endParaRPr lang="en-US" sz="2000" i="1"/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49CE6C0A-C98F-6240-A8E0-5CE34B774DEB}"/>
              </a:ext>
            </a:extLst>
          </p:cNvPr>
          <p:cNvSpPr/>
          <p:nvPr/>
        </p:nvSpPr>
        <p:spPr>
          <a:xfrm>
            <a:off x="-4" y="-2666"/>
            <a:ext cx="12192000" cy="6122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7" name="Bildobjekt 16" descr="En bild som visar ritning&#10;&#10;Automatiskt genererad beskrivning">
            <a:extLst>
              <a:ext uri="{FF2B5EF4-FFF2-40B4-BE49-F238E27FC236}">
                <a16:creationId xmlns:a16="http://schemas.microsoft.com/office/drawing/2014/main" id="{64574B28-E3A7-CC40-B3C1-5761E4CAE1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856" b="41773"/>
          <a:stretch/>
        </p:blipFill>
        <p:spPr>
          <a:xfrm>
            <a:off x="5411867" y="191468"/>
            <a:ext cx="1368236" cy="223998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8A2D12DE-564A-B346-A1ED-2D6AB10E0488}"/>
              </a:ext>
            </a:extLst>
          </p:cNvPr>
          <p:cNvSpPr/>
          <p:nvPr/>
        </p:nvSpPr>
        <p:spPr>
          <a:xfrm>
            <a:off x="0" y="6387741"/>
            <a:ext cx="12192000" cy="470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" name="Rak 4">
            <a:extLst>
              <a:ext uri="{FF2B5EF4-FFF2-40B4-BE49-F238E27FC236}">
                <a16:creationId xmlns:a16="http://schemas.microsoft.com/office/drawing/2014/main" id="{7344188A-6492-6743-B102-1BFD9F564B89}"/>
              </a:ext>
            </a:extLst>
          </p:cNvPr>
          <p:cNvCxnSpPr/>
          <p:nvPr/>
        </p:nvCxnSpPr>
        <p:spPr>
          <a:xfrm>
            <a:off x="-4" y="609600"/>
            <a:ext cx="12192004" cy="0"/>
          </a:xfrm>
          <a:prstGeom prst="line">
            <a:avLst/>
          </a:prstGeom>
          <a:ln w="28575">
            <a:solidFill>
              <a:srgbClr val="9C9DA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1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E59589-5475-4DCC-B8FA-7C468E38C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Is Cost really an issue?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E19D1-C820-4C5A-A301-E2FAAC6DE0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46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B5E9E-937D-4E3C-A2AD-DEF397A217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Hidden costs?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662EC7-2384-4BBD-9E0D-466DD44C4E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47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7972D-8FE0-4511-B96D-00FDD2C104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Working within an Eco system is easy…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F03AB-69F0-4F0F-975D-EEF4CEDDF9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10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E8D7E-77A0-4E48-B090-F40B437FE1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Windows 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53B24-7504-41F1-8B8F-337093CEF4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10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E8D7E-77A0-4E48-B090-F40B437FE1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Windows Server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53B24-7504-41F1-8B8F-337093CEF4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22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E8D7E-77A0-4E48-B090-F40B437FE1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System Center, </a:t>
            </a:r>
            <a:r>
              <a:rPr lang="en-US" err="1"/>
              <a:t>ish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53B24-7504-41F1-8B8F-337093CEF4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93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E8D7E-77A0-4E48-B090-F40B437FE1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Microsoft Online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53B24-7504-41F1-8B8F-337093CEF4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79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E958C-B8F2-47B2-967A-A74A0FF61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aleway"/>
                <a:cs typeface="Segoe UI Light"/>
              </a:rPr>
              <a:t>What's included in Microsoft 365 E5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303A4-9A6D-4593-AEE0-182D5D414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208690"/>
            <a:ext cx="2758788" cy="5058722"/>
          </a:xfrm>
        </p:spPr>
        <p:txBody>
          <a:bodyPr vert="horz" lIns="0" tIns="45720" rIns="0" bIns="45720" rtlCol="0" anchor="t">
            <a:normAutofit fontScale="85000" lnSpcReduction="20000"/>
          </a:bodyPr>
          <a:lstStyle/>
          <a:p>
            <a:r>
              <a:rPr lang="en-US" sz="1500" b="1">
                <a:latin typeface="Raleway"/>
                <a:cs typeface="Segoe UI Light"/>
              </a:rPr>
              <a:t>Operating system</a:t>
            </a:r>
          </a:p>
          <a:p>
            <a:r>
              <a:rPr lang="en-US" sz="1500">
                <a:latin typeface="Raleway"/>
                <a:cs typeface="Segoe UI Light"/>
              </a:rPr>
              <a:t>Windows Enterprise</a:t>
            </a:r>
            <a:endParaRPr lang="en-US" sz="1500"/>
          </a:p>
          <a:p>
            <a:r>
              <a:rPr lang="en-US" sz="1500" b="1">
                <a:latin typeface="Raleway"/>
                <a:cs typeface="Segoe UI Light"/>
              </a:rPr>
              <a:t>Apps      </a:t>
            </a:r>
            <a:r>
              <a:rPr lang="en-US" b="1">
                <a:latin typeface="Raleway"/>
                <a:cs typeface="Segoe UI Light"/>
              </a:rPr>
              <a:t>             </a:t>
            </a:r>
            <a:endParaRPr lang="en-US"/>
          </a:p>
          <a:p>
            <a:r>
              <a:rPr lang="en-US" sz="1200">
                <a:latin typeface="Raleway"/>
                <a:cs typeface="Segoe UI Light"/>
              </a:rPr>
              <a:t>Install Office client apps (Word, Excel, PowerPoint, OneNote, Access)</a:t>
            </a:r>
            <a:r>
              <a:rPr lang="en-US" sz="1700">
                <a:latin typeface="Raleway"/>
                <a:cs typeface="Segoe UI Light"/>
              </a:rPr>
              <a:t> </a:t>
            </a:r>
            <a:endParaRPr lang="en-US" sz="1700"/>
          </a:p>
          <a:p>
            <a:r>
              <a:rPr lang="en-US" sz="1300">
                <a:latin typeface="Raleway"/>
                <a:cs typeface="Segoe UI Light"/>
              </a:rPr>
              <a:t>Office for mobile apps and Office for the web</a:t>
            </a:r>
            <a:endParaRPr lang="en-US" sz="1300"/>
          </a:p>
          <a:p>
            <a:r>
              <a:rPr lang="en-US" sz="1400" b="1">
                <a:latin typeface="Raleway"/>
                <a:cs typeface="Segoe UI Light"/>
              </a:rPr>
              <a:t>Email &amp; calendar</a:t>
            </a:r>
            <a:endParaRPr lang="en-US" sz="1400"/>
          </a:p>
          <a:p>
            <a:r>
              <a:rPr lang="en-US" sz="1500">
                <a:latin typeface="Raleway"/>
                <a:cs typeface="Segoe UI Light"/>
              </a:rPr>
              <a:t>Outlook</a:t>
            </a:r>
            <a:endParaRPr lang="en-US" sz="1500"/>
          </a:p>
          <a:p>
            <a:r>
              <a:rPr lang="en-US" sz="1500">
                <a:latin typeface="Raleway"/>
                <a:cs typeface="Segoe UI Light"/>
              </a:rPr>
              <a:t>Exchange</a:t>
            </a:r>
            <a:endParaRPr lang="en-US" sz="1500"/>
          </a:p>
          <a:p>
            <a:r>
              <a:rPr lang="en-US" sz="1400" b="1">
                <a:latin typeface="Raleway"/>
                <a:cs typeface="Segoe UI Light"/>
              </a:rPr>
              <a:t>Meetings &amp; voice</a:t>
            </a:r>
            <a:endParaRPr lang="en-US" sz="1400"/>
          </a:p>
          <a:p>
            <a:r>
              <a:rPr lang="en-US" sz="1400">
                <a:latin typeface="Raleway"/>
                <a:cs typeface="Segoe UI Light"/>
              </a:rPr>
              <a:t>Microsoft Teams</a:t>
            </a:r>
            <a:endParaRPr lang="en-US" sz="1400"/>
          </a:p>
          <a:p>
            <a:r>
              <a:rPr lang="en-US" sz="1400">
                <a:solidFill>
                  <a:srgbClr val="FF0000"/>
                </a:solidFill>
                <a:latin typeface="Raleway"/>
                <a:cs typeface="Segoe UI Light"/>
              </a:rPr>
              <a:t>Audio calls</a:t>
            </a:r>
            <a:endParaRPr lang="en-US" sz="1400">
              <a:solidFill>
                <a:srgbClr val="FF0000"/>
              </a:solidFill>
            </a:endParaRPr>
          </a:p>
          <a:p>
            <a:r>
              <a:rPr lang="en-US" sz="1400">
                <a:latin typeface="Raleway"/>
                <a:cs typeface="Segoe UI Light"/>
              </a:rPr>
              <a:t>Phone System</a:t>
            </a:r>
            <a:endParaRPr lang="en-US" sz="1400"/>
          </a:p>
          <a:p>
            <a:r>
              <a:rPr lang="en-US" sz="1400" b="1">
                <a:latin typeface="Raleway"/>
                <a:cs typeface="Segoe UI Light"/>
              </a:rPr>
              <a:t>Social &amp; intranet</a:t>
            </a:r>
            <a:endParaRPr lang="en-US" sz="1400"/>
          </a:p>
          <a:p>
            <a:r>
              <a:rPr lang="en-US" sz="1400">
                <a:latin typeface="Raleway"/>
                <a:cs typeface="Segoe UI Light"/>
              </a:rPr>
              <a:t>SharePoint</a:t>
            </a:r>
            <a:endParaRPr lang="en-US" sz="1400"/>
          </a:p>
          <a:p>
            <a:r>
              <a:rPr lang="en-US" sz="1400">
                <a:latin typeface="Raleway"/>
                <a:cs typeface="Segoe UI Light"/>
              </a:rPr>
              <a:t>Yammer</a:t>
            </a:r>
            <a:endParaRPr lang="en-US" sz="1400"/>
          </a:p>
          <a:p>
            <a:endParaRPr lang="en-US" b="1">
              <a:latin typeface="Raleway"/>
              <a:cs typeface="Segoe UI Light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DBC651B-F020-4A8C-9A17-C2D1CB8BC53E}"/>
              </a:ext>
            </a:extLst>
          </p:cNvPr>
          <p:cNvSpPr txBox="1">
            <a:spLocks/>
          </p:cNvSpPr>
          <p:nvPr/>
        </p:nvSpPr>
        <p:spPr>
          <a:xfrm>
            <a:off x="3847408" y="1205226"/>
            <a:ext cx="2299856" cy="4937494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DDDDDD"/>
                </a:solidFill>
                <a:latin typeface="Raleway" panose="020B0503030101060003" pitchFamily="34" charset="0"/>
                <a:ea typeface="+mn-ea"/>
                <a:cs typeface="Segoe UI Light" panose="020B0502040204020203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rgbClr val="DDDDDD"/>
                </a:solidFill>
                <a:latin typeface="Raleway" panose="020B0503030101060003" pitchFamily="34" charset="0"/>
                <a:ea typeface="+mn-ea"/>
                <a:cs typeface="Segoe UI Light" panose="020B0502040204020203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rgbClr val="DDDDDD"/>
                </a:solidFill>
                <a:latin typeface="Raleway" panose="020B0503030101060003" pitchFamily="34" charset="0"/>
                <a:ea typeface="+mn-ea"/>
                <a:cs typeface="Segoe UI Light" panose="020B0502040204020203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rgbClr val="DDDDDD"/>
                </a:solidFill>
                <a:latin typeface="Raleway" panose="020B0503030101060003" pitchFamily="34" charset="0"/>
                <a:ea typeface="+mn-ea"/>
                <a:cs typeface="Segoe UI Light" panose="020B0502040204020203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rgbClr val="DDDDDD"/>
                </a:solidFill>
                <a:latin typeface="Raleway" panose="020B0503030101060003" pitchFamily="34" charset="0"/>
                <a:ea typeface="+mn-ea"/>
                <a:cs typeface="Segoe UI Light" panose="020B0502040204020203" pitchFamily="34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latin typeface="Raleway"/>
                <a:cs typeface="Segoe UI Light"/>
              </a:rPr>
              <a:t>Files &amp; content</a:t>
            </a:r>
            <a:endParaRPr lang="en-US" sz="1200">
              <a:latin typeface="Raleway"/>
              <a:cs typeface="Segoe UI Light"/>
            </a:endParaRPr>
          </a:p>
          <a:p>
            <a:r>
              <a:rPr lang="en-US" sz="1100">
                <a:latin typeface="Raleway"/>
                <a:cs typeface="Segoe UI Light"/>
              </a:rPr>
              <a:t>OneDrive for Business</a:t>
            </a:r>
          </a:p>
          <a:p>
            <a:r>
              <a:rPr lang="en-US" sz="1100">
                <a:solidFill>
                  <a:srgbClr val="FF0000"/>
                </a:solidFill>
                <a:latin typeface="Raleway"/>
                <a:cs typeface="Segoe UI Light"/>
              </a:rPr>
              <a:t>Microsoft Stream</a:t>
            </a:r>
          </a:p>
          <a:p>
            <a:r>
              <a:rPr lang="en-US" sz="1100">
                <a:latin typeface="Raleway"/>
                <a:cs typeface="Segoe UI Light"/>
              </a:rPr>
              <a:t>Sway for Office 365</a:t>
            </a:r>
          </a:p>
          <a:p>
            <a:r>
              <a:rPr lang="en-US" sz="1200" b="1">
                <a:latin typeface="Raleway"/>
                <a:cs typeface="Segoe UI Light"/>
              </a:rPr>
              <a:t>Task management</a:t>
            </a:r>
            <a:endParaRPr lang="en-US" sz="1200">
              <a:latin typeface="Raleway"/>
              <a:cs typeface="Segoe UI Light"/>
            </a:endParaRPr>
          </a:p>
          <a:p>
            <a:r>
              <a:rPr lang="en-US" sz="1100">
                <a:latin typeface="Raleway"/>
                <a:cs typeface="Segoe UI Light"/>
              </a:rPr>
              <a:t>PowerApps and Flow</a:t>
            </a:r>
          </a:p>
          <a:p>
            <a:r>
              <a:rPr lang="en-US" sz="1100">
                <a:latin typeface="Raleway"/>
                <a:cs typeface="Segoe UI Light"/>
              </a:rPr>
              <a:t>Planner</a:t>
            </a:r>
          </a:p>
          <a:p>
            <a:r>
              <a:rPr lang="en-US" sz="1100">
                <a:latin typeface="Raleway"/>
                <a:cs typeface="Segoe UI Light"/>
              </a:rPr>
              <a:t>To-Do</a:t>
            </a:r>
          </a:p>
          <a:p>
            <a:r>
              <a:rPr lang="en-US" sz="1200" b="1">
                <a:latin typeface="Raleway"/>
                <a:cs typeface="Segoe UI Light"/>
              </a:rPr>
              <a:t>Device &amp; app management</a:t>
            </a:r>
            <a:endParaRPr lang="en-US" sz="1200">
              <a:latin typeface="Raleway"/>
              <a:cs typeface="Segoe UI Light"/>
            </a:endParaRPr>
          </a:p>
          <a:p>
            <a:r>
              <a:rPr lang="en-US" sz="1100">
                <a:latin typeface="Raleway"/>
                <a:cs typeface="Segoe UI Light"/>
              </a:rPr>
              <a:t>Microsoft 365 Admin Center</a:t>
            </a:r>
          </a:p>
          <a:p>
            <a:r>
              <a:rPr lang="en-US" sz="1100">
                <a:latin typeface="Raleway"/>
                <a:cs typeface="Segoe UI Light"/>
              </a:rPr>
              <a:t>Microsoft Intune</a:t>
            </a:r>
          </a:p>
          <a:p>
            <a:r>
              <a:rPr lang="en-US" sz="1100">
                <a:latin typeface="Raleway"/>
                <a:cs typeface="Segoe UI Light"/>
              </a:rPr>
              <a:t>Windows Autopilot, Fine Tuned User Experience, and Windows Analytics Device Health</a:t>
            </a:r>
          </a:p>
          <a:p>
            <a:r>
              <a:rPr lang="en-US" sz="1100">
                <a:solidFill>
                  <a:srgbClr val="FF0000"/>
                </a:solidFill>
                <a:latin typeface="Raleway"/>
                <a:cs typeface="Segoe UI Light"/>
              </a:rPr>
              <a:t>System Center Configuration Manager</a:t>
            </a:r>
          </a:p>
          <a:p>
            <a:endParaRPr lang="en-US">
              <a:latin typeface="Raleway"/>
              <a:cs typeface="Segoe UI Light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217A586-ABB5-40B5-BDA3-D46763692BA6}"/>
              </a:ext>
            </a:extLst>
          </p:cNvPr>
          <p:cNvSpPr txBox="1">
            <a:spLocks/>
          </p:cNvSpPr>
          <p:nvPr/>
        </p:nvSpPr>
        <p:spPr>
          <a:xfrm>
            <a:off x="9094817" y="1170589"/>
            <a:ext cx="2957947" cy="5058722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DDDDDD"/>
                </a:solidFill>
                <a:latin typeface="Raleway" panose="020B0503030101060003" pitchFamily="34" charset="0"/>
                <a:ea typeface="+mn-ea"/>
                <a:cs typeface="Segoe UI Light" panose="020B0502040204020203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rgbClr val="DDDDDD"/>
                </a:solidFill>
                <a:latin typeface="Raleway" panose="020B0503030101060003" pitchFamily="34" charset="0"/>
                <a:ea typeface="+mn-ea"/>
                <a:cs typeface="Segoe UI Light" panose="020B0502040204020203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rgbClr val="DDDDDD"/>
                </a:solidFill>
                <a:latin typeface="Raleway" panose="020B0503030101060003" pitchFamily="34" charset="0"/>
                <a:ea typeface="+mn-ea"/>
                <a:cs typeface="Segoe UI Light" panose="020B0502040204020203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rgbClr val="DDDDDD"/>
                </a:solidFill>
                <a:latin typeface="Raleway" panose="020B0503030101060003" pitchFamily="34" charset="0"/>
                <a:ea typeface="+mn-ea"/>
                <a:cs typeface="Segoe UI Light" panose="020B0502040204020203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rgbClr val="DDDDDD"/>
                </a:solidFill>
                <a:latin typeface="Raleway" panose="020B0503030101060003" pitchFamily="34" charset="0"/>
                <a:ea typeface="+mn-ea"/>
                <a:cs typeface="Segoe UI Light" panose="020B0502040204020203" pitchFamily="34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latin typeface="Raleway"/>
                <a:cs typeface="Segoe UI Light"/>
              </a:rPr>
              <a:t>Security management</a:t>
            </a:r>
          </a:p>
          <a:p>
            <a:r>
              <a:rPr lang="en-US" sz="1100">
                <a:latin typeface="Raleway"/>
                <a:cs typeface="Segoe UI Light"/>
              </a:rPr>
              <a:t>Microsoft Secure Score</a:t>
            </a:r>
            <a:endParaRPr lang="en-US" sz="1100"/>
          </a:p>
          <a:p>
            <a:r>
              <a:rPr lang="en-US" sz="1100">
                <a:solidFill>
                  <a:srgbClr val="FF0000"/>
                </a:solidFill>
                <a:latin typeface="Raleway"/>
                <a:cs typeface="Segoe UI Light"/>
              </a:rPr>
              <a:t>Microsoft Security and Compliance Center</a:t>
            </a:r>
            <a:endParaRPr lang="en-US" sz="1100">
              <a:solidFill>
                <a:srgbClr val="FF0000"/>
              </a:solidFill>
            </a:endParaRPr>
          </a:p>
          <a:p>
            <a:r>
              <a:rPr lang="en-US" sz="1200" b="1">
                <a:latin typeface="Raleway"/>
                <a:cs typeface="Segoe UI Light"/>
              </a:rPr>
              <a:t>Advanced compliance</a:t>
            </a:r>
            <a:endParaRPr lang="en-US" sz="1200"/>
          </a:p>
          <a:p>
            <a:r>
              <a:rPr lang="en-US" sz="1100">
                <a:latin typeface="Raleway"/>
                <a:cs typeface="Segoe UI Light"/>
              </a:rPr>
              <a:t>Advanced eDiscovery, Customer Lockbox, Advanced Data Governance, Service Encryption with Customer Key, Privileged Access Management</a:t>
            </a:r>
            <a:endParaRPr lang="en-US" sz="1100"/>
          </a:p>
          <a:p>
            <a:r>
              <a:rPr lang="en-US" sz="1200" b="1">
                <a:latin typeface="Raleway"/>
                <a:cs typeface="Segoe UI Light"/>
              </a:rPr>
              <a:t>Advanced analytics</a:t>
            </a:r>
            <a:endParaRPr lang="en-US" sz="1200"/>
          </a:p>
          <a:p>
            <a:r>
              <a:rPr lang="en-US" sz="1100">
                <a:latin typeface="Raleway"/>
                <a:cs typeface="Segoe UI Light"/>
              </a:rPr>
              <a:t>MyAnalytics</a:t>
            </a:r>
            <a:endParaRPr lang="en-US" sz="1100"/>
          </a:p>
          <a:p>
            <a:r>
              <a:rPr lang="en-US" sz="1100">
                <a:latin typeface="Raleway"/>
                <a:cs typeface="Segoe UI Light"/>
              </a:rPr>
              <a:t>Power BI Pro</a:t>
            </a:r>
            <a:endParaRPr lang="en-US" sz="1100"/>
          </a:p>
          <a:p>
            <a:endParaRPr lang="en-US">
              <a:latin typeface="Raleway"/>
              <a:cs typeface="Segoe UI Light"/>
            </a:endParaRPr>
          </a:p>
          <a:p>
            <a:endParaRPr lang="en-US" b="1">
              <a:latin typeface="Raleway"/>
              <a:cs typeface="Segoe UI Light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EF7F01-D253-4CE7-8429-276D16FF1072}"/>
              </a:ext>
            </a:extLst>
          </p:cNvPr>
          <p:cNvSpPr txBox="1">
            <a:spLocks/>
          </p:cNvSpPr>
          <p:nvPr/>
        </p:nvSpPr>
        <p:spPr>
          <a:xfrm>
            <a:off x="6297930" y="1205224"/>
            <a:ext cx="2542310" cy="505872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5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DDDDDD"/>
                </a:solidFill>
                <a:latin typeface="Raleway" panose="020B0503030101060003" pitchFamily="34" charset="0"/>
                <a:ea typeface="+mn-ea"/>
                <a:cs typeface="Segoe UI Light" panose="020B0502040204020203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rgbClr val="DDDDDD"/>
                </a:solidFill>
                <a:latin typeface="Raleway" panose="020B0503030101060003" pitchFamily="34" charset="0"/>
                <a:ea typeface="+mn-ea"/>
                <a:cs typeface="Segoe UI Light" panose="020B0502040204020203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rgbClr val="DDDDDD"/>
                </a:solidFill>
                <a:latin typeface="Raleway" panose="020B0503030101060003" pitchFamily="34" charset="0"/>
                <a:ea typeface="+mn-ea"/>
                <a:cs typeface="Segoe UI Light" panose="020B0502040204020203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rgbClr val="DDDDDD"/>
                </a:solidFill>
                <a:latin typeface="Raleway" panose="020B0503030101060003" pitchFamily="34" charset="0"/>
                <a:ea typeface="+mn-ea"/>
                <a:cs typeface="Segoe UI Light" panose="020B0502040204020203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rgbClr val="DDDDDD"/>
                </a:solidFill>
                <a:latin typeface="Raleway" panose="020B0503030101060003" pitchFamily="34" charset="0"/>
                <a:ea typeface="+mn-ea"/>
                <a:cs typeface="Segoe UI Light" panose="020B0502040204020203" pitchFamily="34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Raleway"/>
                <a:cs typeface="Segoe UI Light"/>
              </a:rPr>
              <a:t>Identity &amp; access management</a:t>
            </a:r>
            <a:endParaRPr lang="en-US">
              <a:latin typeface="Raleway"/>
              <a:cs typeface="Segoe UI Light"/>
            </a:endParaRPr>
          </a:p>
          <a:p>
            <a:r>
              <a:rPr lang="en-US">
                <a:solidFill>
                  <a:srgbClr val="FF0000"/>
                </a:solidFill>
                <a:latin typeface="Raleway"/>
                <a:cs typeface="Segoe UI Light"/>
              </a:rPr>
              <a:t>Windows Hello</a:t>
            </a:r>
            <a:r>
              <a:rPr lang="en-US">
                <a:latin typeface="Raleway"/>
                <a:cs typeface="Segoe UI Light"/>
              </a:rPr>
              <a:t>, Credential Guard, and </a:t>
            </a:r>
            <a:r>
              <a:rPr lang="en-US">
                <a:solidFill>
                  <a:schemeClr val="bg1"/>
                </a:solidFill>
                <a:latin typeface="Raleway"/>
                <a:cs typeface="Segoe UI Light"/>
              </a:rPr>
              <a:t>Direct Access</a:t>
            </a:r>
          </a:p>
          <a:p>
            <a:r>
              <a:rPr lang="en-US">
                <a:solidFill>
                  <a:srgbClr val="FF0000"/>
                </a:solidFill>
                <a:latin typeface="Raleway"/>
                <a:cs typeface="Segoe UI Light"/>
              </a:rPr>
              <a:t>Azure Active Directory Premium 2</a:t>
            </a:r>
          </a:p>
          <a:p>
            <a:r>
              <a:rPr lang="en-US" b="1">
                <a:latin typeface="Raleway"/>
                <a:cs typeface="Segoe UI Light"/>
              </a:rPr>
              <a:t>Threat protection</a:t>
            </a:r>
            <a:endParaRPr lang="en-US"/>
          </a:p>
          <a:p>
            <a:r>
              <a:rPr lang="en-US">
                <a:latin typeface="Raleway"/>
                <a:cs typeface="Segoe UI Light"/>
              </a:rPr>
              <a:t>Microsoft Advanced Threat Analytics</a:t>
            </a:r>
            <a:endParaRPr lang="en-US"/>
          </a:p>
          <a:p>
            <a:r>
              <a:rPr lang="en-US">
                <a:latin typeface="Raleway"/>
                <a:cs typeface="Segoe UI Light"/>
              </a:rPr>
              <a:t>Windows Defender Antivirus and Device Guard</a:t>
            </a:r>
            <a:endParaRPr lang="en-US"/>
          </a:p>
          <a:p>
            <a:r>
              <a:rPr lang="en-US">
                <a:solidFill>
                  <a:srgbClr val="FF0000"/>
                </a:solidFill>
                <a:latin typeface="Raleway"/>
                <a:cs typeface="Segoe UI Light"/>
              </a:rPr>
              <a:t>Microsoft Defender Advanced Threat Protection</a:t>
            </a:r>
            <a:endParaRPr lang="en-US">
              <a:solidFill>
                <a:srgbClr val="FF0000"/>
              </a:solidFill>
            </a:endParaRPr>
          </a:p>
          <a:p>
            <a:r>
              <a:rPr lang="en-US">
                <a:solidFill>
                  <a:srgbClr val="FF0000"/>
                </a:solidFill>
                <a:latin typeface="Raleway"/>
                <a:cs typeface="Segoe UI Light"/>
              </a:rPr>
              <a:t>Office 365 Advanced Threat Protection</a:t>
            </a:r>
          </a:p>
          <a:p>
            <a:r>
              <a:rPr lang="en-US">
                <a:solidFill>
                  <a:srgbClr val="FF0000"/>
                </a:solidFill>
                <a:latin typeface="Raleway"/>
                <a:cs typeface="Segoe UI Light"/>
              </a:rPr>
              <a:t>Azure Advanced Threat Protection</a:t>
            </a:r>
            <a:endParaRPr lang="en-US">
              <a:solidFill>
                <a:srgbClr val="FF0000"/>
              </a:solidFill>
            </a:endParaRPr>
          </a:p>
          <a:p>
            <a:r>
              <a:rPr lang="en-US" b="1">
                <a:latin typeface="Raleway"/>
                <a:cs typeface="Segoe UI Light"/>
              </a:rPr>
              <a:t>Information protection</a:t>
            </a:r>
            <a:endParaRPr lang="en-US"/>
          </a:p>
          <a:p>
            <a:r>
              <a:rPr lang="en-US">
                <a:latin typeface="Raleway"/>
                <a:cs typeface="Segoe UI Light"/>
              </a:rPr>
              <a:t>Office 365 data loss prevention</a:t>
            </a:r>
            <a:endParaRPr lang="en-US"/>
          </a:p>
          <a:p>
            <a:r>
              <a:rPr lang="en-US">
                <a:solidFill>
                  <a:srgbClr val="FF0000"/>
                </a:solidFill>
                <a:latin typeface="Raleway"/>
                <a:cs typeface="Segoe UI Light"/>
              </a:rPr>
              <a:t>Windows Information Protection and BitLocker</a:t>
            </a:r>
            <a:endParaRPr lang="en-US">
              <a:solidFill>
                <a:srgbClr val="FF0000"/>
              </a:solidFill>
            </a:endParaRPr>
          </a:p>
          <a:p>
            <a:r>
              <a:rPr lang="en-US">
                <a:solidFill>
                  <a:srgbClr val="FF0000"/>
                </a:solidFill>
                <a:latin typeface="Raleway"/>
                <a:cs typeface="Segoe UI Light"/>
              </a:rPr>
              <a:t>Azure Information Protection P2</a:t>
            </a:r>
            <a:endParaRPr lang="en-US">
              <a:solidFill>
                <a:srgbClr val="FF0000"/>
              </a:solidFill>
            </a:endParaRPr>
          </a:p>
          <a:p>
            <a:r>
              <a:rPr lang="en-US">
                <a:latin typeface="Raleway"/>
                <a:cs typeface="Segoe UI Light"/>
              </a:rPr>
              <a:t>Cloud App Security</a:t>
            </a:r>
            <a:endParaRPr lang="en-US"/>
          </a:p>
          <a:p>
            <a:endParaRPr lang="en-US" b="1"/>
          </a:p>
          <a:p>
            <a:endParaRPr lang="en-US">
              <a:latin typeface="Raleway"/>
              <a:cs typeface="Segoe UI Light"/>
            </a:endParaRPr>
          </a:p>
          <a:p>
            <a:endParaRPr lang="en-US" b="1">
              <a:latin typeface="Raleway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95924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734691-D923-40EB-9A2B-BE1343CF1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Anders Axhake</a:t>
            </a:r>
            <a:endParaRPr lang="en-US" dirty="0"/>
          </a:p>
        </p:txBody>
      </p:sp>
      <p:pic>
        <p:nvPicPr>
          <p:cNvPr id="1026" name="Picture 2" descr="935E8AFE-5E0F-41CD-9868-E03E965C805D">
            <a:extLst>
              <a:ext uri="{FF2B5EF4-FFF2-40B4-BE49-F238E27FC236}">
                <a16:creationId xmlns:a16="http://schemas.microsoft.com/office/drawing/2014/main" id="{04624C5D-FFAD-48CF-9618-04F81E715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234912"/>
            <a:ext cx="3617560" cy="482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8249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F2C1A7-64F5-419B-A8BB-79EDB8173902}"/>
              </a:ext>
            </a:extLst>
          </p:cNvPr>
          <p:cNvSpPr/>
          <p:nvPr/>
        </p:nvSpPr>
        <p:spPr>
          <a:xfrm>
            <a:off x="1200160" y="3257889"/>
            <a:ext cx="9955520" cy="878484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1FFB1E-E60B-4D9A-905D-0CB183BE26D1}"/>
              </a:ext>
            </a:extLst>
          </p:cNvPr>
          <p:cNvSpPr/>
          <p:nvPr/>
        </p:nvSpPr>
        <p:spPr>
          <a:xfrm>
            <a:off x="1200160" y="2228496"/>
            <a:ext cx="9955520" cy="822131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1F9E2D-99BE-4448-917E-2F4C62A41D2C}"/>
              </a:ext>
            </a:extLst>
          </p:cNvPr>
          <p:cNvSpPr/>
          <p:nvPr/>
        </p:nvSpPr>
        <p:spPr>
          <a:xfrm>
            <a:off x="1200159" y="1199103"/>
            <a:ext cx="9955520" cy="858101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Raleway" panose="020B05030301010600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2371EC-5764-47F5-BEE8-0BB118D32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770" y="1315343"/>
            <a:ext cx="734445" cy="6902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8BFFA8-8848-4A8D-91F2-15AFD02C50EF}"/>
              </a:ext>
            </a:extLst>
          </p:cNvPr>
          <p:cNvSpPr/>
          <p:nvPr/>
        </p:nvSpPr>
        <p:spPr>
          <a:xfrm>
            <a:off x="1200159" y="4316045"/>
            <a:ext cx="9955520" cy="840119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1" name="Graphic 20" descr="Trophy">
            <a:extLst>
              <a:ext uri="{FF2B5EF4-FFF2-40B4-BE49-F238E27FC236}">
                <a16:creationId xmlns:a16="http://schemas.microsoft.com/office/drawing/2014/main" id="{60B5427C-579F-4797-84B2-4B36C455F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8844" y="4363249"/>
            <a:ext cx="966817" cy="76701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D9057F4-DA25-4960-965B-454EF8BE1AAC}"/>
              </a:ext>
            </a:extLst>
          </p:cNvPr>
          <p:cNvSpPr/>
          <p:nvPr/>
        </p:nvSpPr>
        <p:spPr>
          <a:xfrm>
            <a:off x="1200159" y="5368239"/>
            <a:ext cx="9955520" cy="768389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4" name="Graphic 23" descr="Pizza">
            <a:extLst>
              <a:ext uri="{FF2B5EF4-FFF2-40B4-BE49-F238E27FC236}">
                <a16:creationId xmlns:a16="http://schemas.microsoft.com/office/drawing/2014/main" id="{F271D6E8-E332-4091-A600-98B336A7C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1368" y="5368239"/>
            <a:ext cx="889264" cy="717772"/>
          </a:xfrm>
          <a:prstGeom prst="rect">
            <a:avLst/>
          </a:prstGeom>
        </p:spPr>
      </p:pic>
      <p:pic>
        <p:nvPicPr>
          <p:cNvPr id="27" name="Content Placeholder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876BA9C-7694-4756-ABB5-841E6637812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833" y="2307221"/>
            <a:ext cx="708337" cy="690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160" y="286603"/>
            <a:ext cx="9955520" cy="745387"/>
          </a:xfrm>
        </p:spPr>
        <p:txBody>
          <a:bodyPr>
            <a:normAutofit/>
          </a:bodyPr>
          <a:lstStyle/>
          <a:p>
            <a:pPr algn="ctr"/>
            <a:r>
              <a:rPr lang="sv-SE">
                <a:latin typeface="Raleway Medium" panose="020B0003030101060003" pitchFamily="34" charset="0"/>
              </a:rPr>
              <a:t>GET-EXPERTS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B52A00-5929-42D1-A42F-47E673531EC9}"/>
              </a:ext>
            </a:extLst>
          </p:cNvPr>
          <p:cNvSpPr txBox="1"/>
          <p:nvPr/>
        </p:nvSpPr>
        <p:spPr>
          <a:xfrm>
            <a:off x="1203764" y="1384559"/>
            <a:ext cx="42933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Mikael Nystrom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211BD0-2E2B-4C93-B67D-B11D47213978}"/>
              </a:ext>
            </a:extLst>
          </p:cNvPr>
          <p:cNvSpPr txBox="1"/>
          <p:nvPr/>
        </p:nvSpPr>
        <p:spPr>
          <a:xfrm>
            <a:off x="1200534" y="2478226"/>
            <a:ext cx="42933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@</a:t>
            </a:r>
            <a:r>
              <a:rPr lang="en-US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mikael_nystrom</a:t>
            </a:r>
            <a:endParaRPr lang="en-US" b="1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6B5219-F790-4B51-91EF-37B4E5C3CA7A}"/>
              </a:ext>
            </a:extLst>
          </p:cNvPr>
          <p:cNvSpPr txBox="1"/>
          <p:nvPr/>
        </p:nvSpPr>
        <p:spPr>
          <a:xfrm>
            <a:off x="6707349" y="1391743"/>
            <a:ext cx="444833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Mattias Lehmus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C63E6F-4928-414F-AE60-6C7E45ABF1D3}"/>
              </a:ext>
            </a:extLst>
          </p:cNvPr>
          <p:cNvSpPr txBox="1"/>
          <p:nvPr/>
        </p:nvSpPr>
        <p:spPr>
          <a:xfrm>
            <a:off x="6707351" y="2483584"/>
            <a:ext cx="44483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@1lehmus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88698B-F18C-414A-AABF-1A0523547491}"/>
              </a:ext>
            </a:extLst>
          </p:cNvPr>
          <p:cNvSpPr txBox="1"/>
          <p:nvPr/>
        </p:nvSpPr>
        <p:spPr>
          <a:xfrm>
            <a:off x="1203748" y="3504641"/>
            <a:ext cx="43221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Mikael.nystrom@truesec.com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A6990D-818C-4632-B4CE-E1CB86870B61}"/>
              </a:ext>
            </a:extLst>
          </p:cNvPr>
          <p:cNvSpPr txBox="1"/>
          <p:nvPr/>
        </p:nvSpPr>
        <p:spPr>
          <a:xfrm>
            <a:off x="1203765" y="4536651"/>
            <a:ext cx="42933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MVP – 15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BEC930-AB05-4663-A1D7-4E2F806B4DA2}"/>
              </a:ext>
            </a:extLst>
          </p:cNvPr>
          <p:cNvSpPr txBox="1"/>
          <p:nvPr/>
        </p:nvSpPr>
        <p:spPr>
          <a:xfrm>
            <a:off x="6707350" y="4559816"/>
            <a:ext cx="444833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Automation expert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E44938-0791-4DAD-B27E-962955E79C11}"/>
              </a:ext>
            </a:extLst>
          </p:cNvPr>
          <p:cNvSpPr txBox="1"/>
          <p:nvPr/>
        </p:nvSpPr>
        <p:spPr>
          <a:xfrm>
            <a:off x="1203766" y="5567767"/>
            <a:ext cx="429016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Steak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40254F-4D9F-4719-9B5A-D705705D6EAB}"/>
              </a:ext>
            </a:extLst>
          </p:cNvPr>
          <p:cNvSpPr txBox="1"/>
          <p:nvPr/>
        </p:nvSpPr>
        <p:spPr>
          <a:xfrm>
            <a:off x="6698073" y="5567767"/>
            <a:ext cx="44483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Seafood, </a:t>
            </a:r>
            <a:r>
              <a:rPr lang="en-US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ish</a:t>
            </a:r>
            <a:endParaRPr lang="en-US" b="1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723E17-E654-4E5E-BB3A-84E1B6B66DDC}"/>
              </a:ext>
            </a:extLst>
          </p:cNvPr>
          <p:cNvSpPr txBox="1"/>
          <p:nvPr/>
        </p:nvSpPr>
        <p:spPr>
          <a:xfrm>
            <a:off x="6699674" y="3472548"/>
            <a:ext cx="445600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mattias.Lehmus@truesec.se</a:t>
            </a:r>
          </a:p>
        </p:txBody>
      </p:sp>
      <p:pic>
        <p:nvPicPr>
          <p:cNvPr id="23" name="Bildobjekt 22">
            <a:extLst>
              <a:ext uri="{FF2B5EF4-FFF2-40B4-BE49-F238E27FC236}">
                <a16:creationId xmlns:a16="http://schemas.microsoft.com/office/drawing/2014/main" id="{048DB499-50A7-5A4D-AF07-A869F7F590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7451" y="3278582"/>
            <a:ext cx="837097" cy="83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85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F2C1A7-64F5-419B-A8BB-79EDB8173902}"/>
              </a:ext>
            </a:extLst>
          </p:cNvPr>
          <p:cNvSpPr/>
          <p:nvPr/>
        </p:nvSpPr>
        <p:spPr>
          <a:xfrm>
            <a:off x="1200160" y="3257889"/>
            <a:ext cx="9955520" cy="878484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1FFB1E-E60B-4D9A-905D-0CB183BE26D1}"/>
              </a:ext>
            </a:extLst>
          </p:cNvPr>
          <p:cNvSpPr/>
          <p:nvPr/>
        </p:nvSpPr>
        <p:spPr>
          <a:xfrm>
            <a:off x="1200160" y="2228496"/>
            <a:ext cx="9955520" cy="822131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1F9E2D-99BE-4448-917E-2F4C62A41D2C}"/>
              </a:ext>
            </a:extLst>
          </p:cNvPr>
          <p:cNvSpPr/>
          <p:nvPr/>
        </p:nvSpPr>
        <p:spPr>
          <a:xfrm>
            <a:off x="1200159" y="1199103"/>
            <a:ext cx="9955520" cy="858101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Raleway" panose="020B05030301010600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2371EC-5764-47F5-BEE8-0BB118D32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770" y="1315343"/>
            <a:ext cx="734445" cy="6902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8BFFA8-8848-4A8D-91F2-15AFD02C50EF}"/>
              </a:ext>
            </a:extLst>
          </p:cNvPr>
          <p:cNvSpPr/>
          <p:nvPr/>
        </p:nvSpPr>
        <p:spPr>
          <a:xfrm>
            <a:off x="1200159" y="4316045"/>
            <a:ext cx="9955520" cy="840119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1" name="Graphic 20" descr="Trophy">
            <a:extLst>
              <a:ext uri="{FF2B5EF4-FFF2-40B4-BE49-F238E27FC236}">
                <a16:creationId xmlns:a16="http://schemas.microsoft.com/office/drawing/2014/main" id="{60B5427C-579F-4797-84B2-4B36C455F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8844" y="4363249"/>
            <a:ext cx="966817" cy="76701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D9057F4-DA25-4960-965B-454EF8BE1AAC}"/>
              </a:ext>
            </a:extLst>
          </p:cNvPr>
          <p:cNvSpPr/>
          <p:nvPr/>
        </p:nvSpPr>
        <p:spPr>
          <a:xfrm>
            <a:off x="1200159" y="5368239"/>
            <a:ext cx="9955520" cy="768389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4" name="Graphic 23" descr="Pizza">
            <a:extLst>
              <a:ext uri="{FF2B5EF4-FFF2-40B4-BE49-F238E27FC236}">
                <a16:creationId xmlns:a16="http://schemas.microsoft.com/office/drawing/2014/main" id="{F271D6E8-E332-4091-A600-98B336A7C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1368" y="5368239"/>
            <a:ext cx="889264" cy="717772"/>
          </a:xfrm>
          <a:prstGeom prst="rect">
            <a:avLst/>
          </a:prstGeom>
        </p:spPr>
      </p:pic>
      <p:pic>
        <p:nvPicPr>
          <p:cNvPr id="27" name="Content Placeholder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876BA9C-7694-4756-ABB5-841E6637812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833" y="2307221"/>
            <a:ext cx="708337" cy="690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160" y="286603"/>
            <a:ext cx="9955520" cy="745387"/>
          </a:xfrm>
        </p:spPr>
        <p:txBody>
          <a:bodyPr>
            <a:normAutofit/>
          </a:bodyPr>
          <a:lstStyle/>
          <a:p>
            <a:pPr algn="ctr"/>
            <a:r>
              <a:rPr lang="sv-SE">
                <a:latin typeface="Raleway Medium" panose="020B0003030101060003" pitchFamily="34" charset="0"/>
              </a:rPr>
              <a:t>GET-EXPERTS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B52A00-5929-42D1-A42F-47E673531EC9}"/>
              </a:ext>
            </a:extLst>
          </p:cNvPr>
          <p:cNvSpPr txBox="1"/>
          <p:nvPr/>
        </p:nvSpPr>
        <p:spPr>
          <a:xfrm>
            <a:off x="1203764" y="1384559"/>
            <a:ext cx="42933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Markus Lassfolk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211BD0-2E2B-4C93-B67D-B11D47213978}"/>
              </a:ext>
            </a:extLst>
          </p:cNvPr>
          <p:cNvSpPr txBox="1"/>
          <p:nvPr/>
        </p:nvSpPr>
        <p:spPr>
          <a:xfrm>
            <a:off x="1200534" y="2478226"/>
            <a:ext cx="42933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@Lassfolk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88698B-F18C-414A-AABF-1A0523547491}"/>
              </a:ext>
            </a:extLst>
          </p:cNvPr>
          <p:cNvSpPr txBox="1"/>
          <p:nvPr/>
        </p:nvSpPr>
        <p:spPr>
          <a:xfrm>
            <a:off x="1203748" y="3504641"/>
            <a:ext cx="43221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markus.lassfolk@truesec.com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A6990D-818C-4632-B4CE-E1CB86870B61}"/>
              </a:ext>
            </a:extLst>
          </p:cNvPr>
          <p:cNvSpPr txBox="1"/>
          <p:nvPr/>
        </p:nvSpPr>
        <p:spPr>
          <a:xfrm>
            <a:off x="1203765" y="4536651"/>
            <a:ext cx="42933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CEO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E44938-0791-4DAD-B27E-962955E79C11}"/>
              </a:ext>
            </a:extLst>
          </p:cNvPr>
          <p:cNvSpPr txBox="1"/>
          <p:nvPr/>
        </p:nvSpPr>
        <p:spPr>
          <a:xfrm>
            <a:off x="1203766" y="5567767"/>
            <a:ext cx="429016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Steak</a:t>
            </a:r>
          </a:p>
        </p:txBody>
      </p:sp>
      <p:pic>
        <p:nvPicPr>
          <p:cNvPr id="23" name="Bildobjekt 22">
            <a:extLst>
              <a:ext uri="{FF2B5EF4-FFF2-40B4-BE49-F238E27FC236}">
                <a16:creationId xmlns:a16="http://schemas.microsoft.com/office/drawing/2014/main" id="{048DB499-50A7-5A4D-AF07-A869F7F590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7451" y="3278582"/>
            <a:ext cx="837097" cy="83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15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6F709-32AA-42EC-A2D2-286CFFBDA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Maybe we need another car…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088CDD-339D-4E7A-BD91-148BA9EC6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4709" y="1208088"/>
            <a:ext cx="7122907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5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1C62B-36DF-429D-A31C-31616D3904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AFE0B0E-3704-4B9D-82E9-0193B93665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2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FF1DF-B578-46DF-874A-4290EF788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anchor="b">
            <a:normAutofit fontScale="90000"/>
          </a:bodyPr>
          <a:lstStyle/>
          <a:p>
            <a:r>
              <a:rPr lang="en-US"/>
              <a:t>Issue Number 1: Compatibility responsibility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FF9860CB-389F-4BCB-AD99-B1D464039A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25749"/>
              </p:ext>
            </p:extLst>
          </p:nvPr>
        </p:nvGraphicFramePr>
        <p:xfrm>
          <a:off x="1097280" y="1208690"/>
          <a:ext cx="10058400" cy="4660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4092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FF1DF-B578-46DF-874A-4290EF788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/>
              <a:t>Issue Number 2: Release Cycle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708D11E-22D8-459A-8707-F609662A01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2244873"/>
              </p:ext>
            </p:extLst>
          </p:nvPr>
        </p:nvGraphicFramePr>
        <p:xfrm>
          <a:off x="1097280" y="1208690"/>
          <a:ext cx="10058400" cy="4660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476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285EB4-8BC4-4E11-90FF-4D4B66FD1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/>
              <a:t>Issue 3: Tools and Skills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08BD2B91-DB55-4B4C-B084-367CE58E32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4703767"/>
              </p:ext>
            </p:extLst>
          </p:nvPr>
        </p:nvGraphicFramePr>
        <p:xfrm>
          <a:off x="1097280" y="1208690"/>
          <a:ext cx="10058400" cy="4660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9510218"/>
      </p:ext>
    </p:extLst>
  </p:cSld>
  <p:clrMapOvr>
    <a:masterClrMapping/>
  </p:clrMapOvr>
</p:sld>
</file>

<file path=ppt/theme/theme1.xml><?xml version="1.0" encoding="utf-8"?>
<a:theme xmlns:a="http://schemas.openxmlformats.org/drawingml/2006/main" name="Återblick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rosted Glass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ueSec-Template.pptx" id="{E335ED9F-D1CD-48A8-849E-3840D7E32204}" vid="{C1BB8815-DF54-4188-B052-A899139DED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377</Words>
  <Application>Microsoft Office PowerPoint</Application>
  <PresentationFormat>Widescreen</PresentationFormat>
  <Paragraphs>101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Raleway</vt:lpstr>
      <vt:lpstr>Raleway Medium</vt:lpstr>
      <vt:lpstr>Roboto</vt:lpstr>
      <vt:lpstr>Återblick</vt:lpstr>
      <vt:lpstr>PowerPoint Presentation</vt:lpstr>
      <vt:lpstr>Anders Axhake</vt:lpstr>
      <vt:lpstr>GET-EXPERTS</vt:lpstr>
      <vt:lpstr>GET-EXPERTS</vt:lpstr>
      <vt:lpstr>Maybe we need another car…</vt:lpstr>
      <vt:lpstr>Challenges</vt:lpstr>
      <vt:lpstr>Issue Number 1: Compatibility responsibility</vt:lpstr>
      <vt:lpstr>Issue Number 2: Release Cycle</vt:lpstr>
      <vt:lpstr>Issue 3: Tools and Skills</vt:lpstr>
      <vt:lpstr>Is Cost really an issue?</vt:lpstr>
      <vt:lpstr>Hidden costs?</vt:lpstr>
      <vt:lpstr>Working within an Eco system is easy…</vt:lpstr>
      <vt:lpstr>Windows 10</vt:lpstr>
      <vt:lpstr>Windows Server</vt:lpstr>
      <vt:lpstr>System Center, ish</vt:lpstr>
      <vt:lpstr>Microsoft Online</vt:lpstr>
      <vt:lpstr>What's included in Microsoft 365 E5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Mikael Nystrom</dc:creator>
  <cp:lastModifiedBy>Mikael Nystrom</cp:lastModifiedBy>
  <cp:revision>1</cp:revision>
  <dcterms:created xsi:type="dcterms:W3CDTF">2019-11-22T11:32:06Z</dcterms:created>
  <dcterms:modified xsi:type="dcterms:W3CDTF">2019-11-22T14:27:02Z</dcterms:modified>
</cp:coreProperties>
</file>